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5.jpg" ContentType="image/gif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2"/>
  </p:notesMasterIdLst>
  <p:sldIdLst>
    <p:sldId id="256" r:id="rId2"/>
    <p:sldId id="259" r:id="rId3"/>
    <p:sldId id="261" r:id="rId4"/>
    <p:sldId id="280" r:id="rId5"/>
    <p:sldId id="263" r:id="rId6"/>
    <p:sldId id="264" r:id="rId7"/>
    <p:sldId id="269" r:id="rId8"/>
    <p:sldId id="272" r:id="rId9"/>
    <p:sldId id="281" r:id="rId10"/>
    <p:sldId id="277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odkova" panose="020B0604020202020204" charset="0"/>
      <p:regular r:id="rId17"/>
      <p:bold r:id="rId18"/>
    </p:embeddedFont>
    <p:embeddedFont>
      <p:font typeface="Cuprum" panose="020B0604020202020204" charset="0"/>
      <p:regular r:id="rId19"/>
      <p:bold r:id="rId20"/>
      <p:italic r:id="rId21"/>
      <p:boldItalic r:id="rId22"/>
    </p:embeddedFont>
    <p:embeddedFont>
      <p:font typeface="Ubuntu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33B137-F87D-4E7E-8B33-7C31B7B1535C}">
  <a:tblStyle styleId="{5A33B137-F87D-4E7E-8B33-7C31B7B153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23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2945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1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4209800" y="1116550"/>
            <a:ext cx="93993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uprum"/>
              <a:buNone/>
              <a:defRPr sz="6000" b="1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3448700" y="2652925"/>
            <a:ext cx="10160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5402425" y="3109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b="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b="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b="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5038775" y="3572036"/>
            <a:ext cx="7772400" cy="28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>
            <a:spLocks noGrp="1"/>
          </p:cNvSpPr>
          <p:nvPr>
            <p:ph type="pic" idx="2"/>
          </p:nvPr>
        </p:nvSpPr>
        <p:spPr>
          <a:xfrm>
            <a:off x="8905806" y="2057400"/>
            <a:ext cx="8125500" cy="60942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76450" y="2140775"/>
            <a:ext cx="6010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1236100" y="44074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t="-75854" b="-75844"/>
            </a:stretch>
          </a:blipFill>
          <a:ln>
            <a:noFill/>
          </a:ln>
        </p:spPr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092075" y="10697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Cuprum"/>
              <a:buNone/>
              <a:defRPr sz="7000" b="1" i="0" u="none" strike="noStrike" cap="none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694500" y="40342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 i="0" u="none" strike="noStrike" cap="none">
                <a:solidFill>
                  <a:schemeClr val="lt1"/>
                </a:solidFill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 sz="2800" i="0" u="none" strike="noStrike" cap="none">
                <a:solidFill>
                  <a:schemeClr val="lt1"/>
                </a:solidFill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 i="0" u="none" strike="noStrike" cap="none">
                <a:solidFill>
                  <a:schemeClr val="lt1"/>
                </a:solidFill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 i="0" u="none" strike="noStrike" cap="none">
                <a:solidFill>
                  <a:schemeClr val="lt1"/>
                </a:solidFill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 i="0" u="none" strike="noStrike" cap="none">
                <a:solidFill>
                  <a:schemeClr val="lt1"/>
                </a:solidFill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sp>
        <p:nvSpPr>
          <p:cNvPr id="35" name="Google Shape;35;p9"/>
          <p:cNvSpPr txBox="1"/>
          <p:nvPr/>
        </p:nvSpPr>
        <p:spPr>
          <a:xfrm>
            <a:off x="510738" y="2644050"/>
            <a:ext cx="9937800" cy="4000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99" b="0" i="0" u="none" strike="noStrike" cap="none" smtClean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Code Style with C#</a:t>
            </a:r>
            <a:endParaRPr/>
          </a:p>
        </p:txBody>
      </p:sp>
      <p:grpSp>
        <p:nvGrpSpPr>
          <p:cNvPr id="36" name="Google Shape;36;p9"/>
          <p:cNvGrpSpPr/>
          <p:nvPr/>
        </p:nvGrpSpPr>
        <p:grpSpPr>
          <a:xfrm rot="10800000">
            <a:off x="8975074" y="9010026"/>
            <a:ext cx="337852" cy="337852"/>
            <a:chOff x="0" y="0"/>
            <a:chExt cx="812800" cy="812800"/>
          </a:xfrm>
        </p:grpSpPr>
        <p:sp>
          <p:nvSpPr>
            <p:cNvPr id="37" name="Google Shape;37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9"/>
          <p:cNvGrpSpPr/>
          <p:nvPr/>
        </p:nvGrpSpPr>
        <p:grpSpPr>
          <a:xfrm rot="10800000">
            <a:off x="4916056" y="9286875"/>
            <a:ext cx="337852" cy="337852"/>
            <a:chOff x="0" y="0"/>
            <a:chExt cx="812800" cy="812800"/>
          </a:xfrm>
        </p:grpSpPr>
        <p:sp>
          <p:nvSpPr>
            <p:cNvPr id="40" name="Google Shape;40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9"/>
          <p:cNvSpPr/>
          <p:nvPr/>
        </p:nvSpPr>
        <p:spPr>
          <a:xfrm rot="-5400000">
            <a:off x="1076325" y="8405961"/>
            <a:ext cx="1526932" cy="1526932"/>
          </a:xfrm>
          <a:custGeom>
            <a:avLst/>
            <a:gdLst/>
            <a:ahLst/>
            <a:cxnLst/>
            <a:rect l="l" t="t" r="r" b="b"/>
            <a:pathLst>
              <a:path w="1526932" h="1526932" extrusionOk="0">
                <a:moveTo>
                  <a:pt x="0" y="0"/>
                </a:moveTo>
                <a:lnTo>
                  <a:pt x="1526932" y="0"/>
                </a:lnTo>
                <a:lnTo>
                  <a:pt x="1526932" y="1526932"/>
                </a:lnTo>
                <a:lnTo>
                  <a:pt x="0" y="1526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3" name="Google Shape;43;p9"/>
          <p:cNvCxnSpPr/>
          <p:nvPr/>
        </p:nvCxnSpPr>
        <p:spPr>
          <a:xfrm>
            <a:off x="2482834" y="9398651"/>
            <a:ext cx="2602148" cy="0"/>
          </a:xfrm>
          <a:prstGeom prst="straightConnector1">
            <a:avLst/>
          </a:prstGeom>
          <a:noFill/>
          <a:ln w="12382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9"/>
          <p:cNvCxnSpPr/>
          <p:nvPr/>
        </p:nvCxnSpPr>
        <p:spPr>
          <a:xfrm>
            <a:off x="2416351" y="8952876"/>
            <a:ext cx="3960584" cy="0"/>
          </a:xfrm>
          <a:prstGeom prst="straightConnector1">
            <a:avLst/>
          </a:prstGeom>
          <a:noFill/>
          <a:ln w="12382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" name="Google Shape;45;p9"/>
          <p:cNvCxnSpPr/>
          <p:nvPr/>
        </p:nvCxnSpPr>
        <p:spPr>
          <a:xfrm>
            <a:off x="5253908" y="7284368"/>
            <a:ext cx="0" cy="1673270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" name="Google Shape;46;p9"/>
          <p:cNvGrpSpPr/>
          <p:nvPr/>
        </p:nvGrpSpPr>
        <p:grpSpPr>
          <a:xfrm>
            <a:off x="3346627" y="6603524"/>
            <a:ext cx="3814562" cy="1020604"/>
            <a:chOff x="0" y="-57150"/>
            <a:chExt cx="1732544" cy="463550"/>
          </a:xfrm>
        </p:grpSpPr>
        <p:sp>
          <p:nvSpPr>
            <p:cNvPr id="47" name="Google Shape;47;p9"/>
            <p:cNvSpPr/>
            <p:nvPr/>
          </p:nvSpPr>
          <p:spPr>
            <a:xfrm>
              <a:off x="0" y="0"/>
              <a:ext cx="1732544" cy="406400"/>
            </a:xfrm>
            <a:custGeom>
              <a:avLst/>
              <a:gdLst/>
              <a:ahLst/>
              <a:cxnLst/>
              <a:rect l="l" t="t" r="r" b="b"/>
              <a:pathLst>
                <a:path w="1732544" h="406400" extrusionOk="0">
                  <a:moveTo>
                    <a:pt x="1529344" y="0"/>
                  </a:moveTo>
                  <a:cubicBezTo>
                    <a:pt x="1641568" y="0"/>
                    <a:pt x="1732544" y="90976"/>
                    <a:pt x="1732544" y="203200"/>
                  </a:cubicBezTo>
                  <a:cubicBezTo>
                    <a:pt x="1732544" y="315424"/>
                    <a:pt x="1641568" y="406400"/>
                    <a:pt x="15293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271FF"/>
            </a:solidFill>
            <a:ln w="47625" cap="sq" cmpd="sng">
              <a:solidFill>
                <a:srgbClr val="5271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9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575" tIns="62575" rIns="62575" bIns="6257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49;p9"/>
          <p:cNvGrpSpPr/>
          <p:nvPr/>
        </p:nvGrpSpPr>
        <p:grpSpPr>
          <a:xfrm rot="10800000">
            <a:off x="6208009" y="8722037"/>
            <a:ext cx="337852" cy="337852"/>
            <a:chOff x="0" y="0"/>
            <a:chExt cx="812800" cy="812800"/>
          </a:xfrm>
        </p:grpSpPr>
        <p:sp>
          <p:nvSpPr>
            <p:cNvPr id="50" name="Google Shape;50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" name="Google Shape;52;p9"/>
          <p:cNvCxnSpPr/>
          <p:nvPr/>
        </p:nvCxnSpPr>
        <p:spPr>
          <a:xfrm rot="10800000">
            <a:off x="17818624" y="1028700"/>
            <a:ext cx="52388" cy="8150252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3" name="Google Shape;53;p9"/>
          <p:cNvGrpSpPr/>
          <p:nvPr/>
        </p:nvGrpSpPr>
        <p:grpSpPr>
          <a:xfrm rot="10800000">
            <a:off x="17702085" y="2517786"/>
            <a:ext cx="337852" cy="337852"/>
            <a:chOff x="0" y="0"/>
            <a:chExt cx="812800" cy="812800"/>
          </a:xfrm>
        </p:grpSpPr>
        <p:sp>
          <p:nvSpPr>
            <p:cNvPr id="54" name="Google Shape;54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6" name="Google Shape;56;p9"/>
          <p:cNvCxnSpPr/>
          <p:nvPr/>
        </p:nvCxnSpPr>
        <p:spPr>
          <a:xfrm>
            <a:off x="2416351" y="9178952"/>
            <a:ext cx="15304784" cy="0"/>
          </a:xfrm>
          <a:prstGeom prst="straightConnector1">
            <a:avLst/>
          </a:prstGeom>
          <a:noFill/>
          <a:ln w="12382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7" name="Google Shape;57;p9"/>
          <p:cNvGrpSpPr/>
          <p:nvPr/>
        </p:nvGrpSpPr>
        <p:grpSpPr>
          <a:xfrm rot="10800000">
            <a:off x="17702085" y="6892365"/>
            <a:ext cx="337852" cy="337852"/>
            <a:chOff x="0" y="0"/>
            <a:chExt cx="812800" cy="812800"/>
          </a:xfrm>
        </p:grpSpPr>
        <p:sp>
          <p:nvSpPr>
            <p:cNvPr id="58" name="Google Shape;58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9"/>
          <p:cNvGrpSpPr/>
          <p:nvPr/>
        </p:nvGrpSpPr>
        <p:grpSpPr>
          <a:xfrm rot="10800000">
            <a:off x="17649697" y="9010026"/>
            <a:ext cx="337852" cy="337852"/>
            <a:chOff x="0" y="0"/>
            <a:chExt cx="812800" cy="812800"/>
          </a:xfrm>
        </p:grpSpPr>
        <p:sp>
          <p:nvSpPr>
            <p:cNvPr id="61" name="Google Shape;61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9"/>
          <p:cNvSpPr/>
          <p:nvPr/>
        </p:nvSpPr>
        <p:spPr>
          <a:xfrm rot="-5400000">
            <a:off x="8541811" y="265234"/>
            <a:ext cx="1526932" cy="1526932"/>
          </a:xfrm>
          <a:custGeom>
            <a:avLst/>
            <a:gdLst/>
            <a:ahLst/>
            <a:cxnLst/>
            <a:rect l="l" t="t" r="r" b="b"/>
            <a:pathLst>
              <a:path w="1526932" h="1526932" extrusionOk="0">
                <a:moveTo>
                  <a:pt x="0" y="0"/>
                </a:moveTo>
                <a:lnTo>
                  <a:pt x="1526932" y="0"/>
                </a:lnTo>
                <a:lnTo>
                  <a:pt x="1526932" y="1526932"/>
                </a:lnTo>
                <a:lnTo>
                  <a:pt x="0" y="1526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64" name="Google Shape;64;p9"/>
          <p:cNvCxnSpPr/>
          <p:nvPr/>
        </p:nvCxnSpPr>
        <p:spPr>
          <a:xfrm rot="10800000">
            <a:off x="9963968" y="807386"/>
            <a:ext cx="5312951" cy="0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9"/>
          <p:cNvCxnSpPr/>
          <p:nvPr/>
        </p:nvCxnSpPr>
        <p:spPr>
          <a:xfrm>
            <a:off x="9401967" y="1028700"/>
            <a:ext cx="8469044" cy="0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" name="Google Shape;66;p9"/>
          <p:cNvGrpSpPr/>
          <p:nvPr/>
        </p:nvGrpSpPr>
        <p:grpSpPr>
          <a:xfrm rot="10800000">
            <a:off x="17649697" y="859774"/>
            <a:ext cx="337852" cy="337852"/>
            <a:chOff x="0" y="0"/>
            <a:chExt cx="812800" cy="812800"/>
          </a:xfrm>
        </p:grpSpPr>
        <p:sp>
          <p:nvSpPr>
            <p:cNvPr id="67" name="Google Shape;67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9"/>
          <p:cNvGrpSpPr/>
          <p:nvPr/>
        </p:nvGrpSpPr>
        <p:grpSpPr>
          <a:xfrm rot="10800000">
            <a:off x="15107993" y="586073"/>
            <a:ext cx="337852" cy="337852"/>
            <a:chOff x="0" y="0"/>
            <a:chExt cx="812800" cy="812800"/>
          </a:xfrm>
        </p:grpSpPr>
        <p:sp>
          <p:nvSpPr>
            <p:cNvPr id="70" name="Google Shape;70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9"/>
          <p:cNvGrpSpPr/>
          <p:nvPr/>
        </p:nvGrpSpPr>
        <p:grpSpPr>
          <a:xfrm rot="10800000">
            <a:off x="9899817" y="1132264"/>
            <a:ext cx="337852" cy="337852"/>
            <a:chOff x="0" y="0"/>
            <a:chExt cx="812800" cy="812800"/>
          </a:xfrm>
        </p:grpSpPr>
        <p:sp>
          <p:nvSpPr>
            <p:cNvPr id="73" name="Google Shape;73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9"/>
          <p:cNvSpPr txBox="1"/>
          <p:nvPr/>
        </p:nvSpPr>
        <p:spPr>
          <a:xfrm>
            <a:off x="3709207" y="6705085"/>
            <a:ext cx="3191795" cy="706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11" b="0" i="0" u="none" strike="noStrike" cap="none">
                <a:solidFill>
                  <a:srgbClr val="FFFFFF"/>
                </a:solidFill>
                <a:latin typeface="Podkova"/>
                <a:ea typeface="Podkova"/>
                <a:cs typeface="Podkova"/>
                <a:sym typeface="Podkova"/>
              </a:rPr>
              <a:t>Presentation</a:t>
            </a:r>
            <a:endParaRPr/>
          </a:p>
        </p:txBody>
      </p:sp>
      <p:grpSp>
        <p:nvGrpSpPr>
          <p:cNvPr id="76" name="Google Shape;76;p9"/>
          <p:cNvGrpSpPr/>
          <p:nvPr/>
        </p:nvGrpSpPr>
        <p:grpSpPr>
          <a:xfrm>
            <a:off x="-1828012" y="859774"/>
            <a:ext cx="4070784" cy="1526932"/>
            <a:chOff x="0" y="0"/>
            <a:chExt cx="5427713" cy="2035910"/>
          </a:xfrm>
        </p:grpSpPr>
        <p:sp>
          <p:nvSpPr>
            <p:cNvPr id="77" name="Google Shape;77;p9"/>
            <p:cNvSpPr/>
            <p:nvPr/>
          </p:nvSpPr>
          <p:spPr>
            <a:xfrm rot="5400000">
              <a:off x="3391803" y="0"/>
              <a:ext cx="2035910" cy="2035910"/>
            </a:xfrm>
            <a:custGeom>
              <a:avLst/>
              <a:gdLst/>
              <a:ahLst/>
              <a:cxnLst/>
              <a:rect l="l" t="t" r="r" b="b"/>
              <a:pathLst>
                <a:path w="2035910" h="2035910" extrusionOk="0">
                  <a:moveTo>
                    <a:pt x="0" y="0"/>
                  </a:moveTo>
                  <a:lnTo>
                    <a:pt x="2035910" y="0"/>
                  </a:lnTo>
                  <a:lnTo>
                    <a:pt x="2035910" y="2035910"/>
                  </a:lnTo>
                  <a:lnTo>
                    <a:pt x="0" y="20359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cxnSp>
          <p:nvCxnSpPr>
            <p:cNvPr id="78" name="Google Shape;78;p9"/>
            <p:cNvCxnSpPr/>
            <p:nvPr/>
          </p:nvCxnSpPr>
          <p:spPr>
            <a:xfrm rot="10800000">
              <a:off x="19337" y="710170"/>
              <a:ext cx="3469531" cy="0"/>
            </a:xfrm>
            <a:prstGeom prst="straightConnector1">
              <a:avLst/>
            </a:prstGeom>
            <a:noFill/>
            <a:ln w="1524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79;p9"/>
            <p:cNvCxnSpPr/>
            <p:nvPr/>
          </p:nvCxnSpPr>
          <p:spPr>
            <a:xfrm rot="10800000">
              <a:off x="0" y="1306690"/>
              <a:ext cx="3558718" cy="0"/>
            </a:xfrm>
            <a:prstGeom prst="straightConnector1">
              <a:avLst/>
            </a:prstGeom>
            <a:noFill/>
            <a:ln w="1651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80;p9"/>
            <p:cNvCxnSpPr/>
            <p:nvPr/>
          </p:nvCxnSpPr>
          <p:spPr>
            <a:xfrm rot="10800000">
              <a:off x="6491" y="1017955"/>
              <a:ext cx="3571021" cy="0"/>
            </a:xfrm>
            <a:prstGeom prst="straightConnector1">
              <a:avLst/>
            </a:prstGeom>
            <a:noFill/>
            <a:ln w="1524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1" name="Google Shape;8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4150" y="0"/>
            <a:ext cx="70993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sp>
        <p:nvSpPr>
          <p:cNvPr id="991" name="Google Shape;991;p30"/>
          <p:cNvSpPr txBox="1"/>
          <p:nvPr/>
        </p:nvSpPr>
        <p:spPr>
          <a:xfrm>
            <a:off x="1932255" y="3766857"/>
            <a:ext cx="6094184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Thank you!</a:t>
            </a:r>
            <a:endParaRPr/>
          </a:p>
        </p:txBody>
      </p:sp>
      <p:cxnSp>
        <p:nvCxnSpPr>
          <p:cNvPr id="993" name="Google Shape;993;p30"/>
          <p:cNvCxnSpPr/>
          <p:nvPr/>
        </p:nvCxnSpPr>
        <p:spPr>
          <a:xfrm>
            <a:off x="570366" y="9263063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94" name="Google Shape;994;p30"/>
          <p:cNvGrpSpPr/>
          <p:nvPr/>
        </p:nvGrpSpPr>
        <p:grpSpPr>
          <a:xfrm rot="10800000">
            <a:off x="5426038" y="9103661"/>
            <a:ext cx="337852" cy="337852"/>
            <a:chOff x="0" y="0"/>
            <a:chExt cx="812800" cy="812800"/>
          </a:xfrm>
        </p:grpSpPr>
        <p:sp>
          <p:nvSpPr>
            <p:cNvPr id="995" name="Google Shape;99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30"/>
          <p:cNvGrpSpPr/>
          <p:nvPr/>
        </p:nvGrpSpPr>
        <p:grpSpPr>
          <a:xfrm rot="10800000">
            <a:off x="401440" y="9075086"/>
            <a:ext cx="337852" cy="337852"/>
            <a:chOff x="0" y="0"/>
            <a:chExt cx="812800" cy="812800"/>
          </a:xfrm>
        </p:grpSpPr>
        <p:sp>
          <p:nvSpPr>
            <p:cNvPr id="998" name="Google Shape;998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30"/>
          <p:cNvGrpSpPr/>
          <p:nvPr/>
        </p:nvGrpSpPr>
        <p:grpSpPr>
          <a:xfrm rot="10800000">
            <a:off x="6847960" y="9103661"/>
            <a:ext cx="337852" cy="337852"/>
            <a:chOff x="0" y="0"/>
            <a:chExt cx="812800" cy="812800"/>
          </a:xfrm>
        </p:grpSpPr>
        <p:sp>
          <p:nvSpPr>
            <p:cNvPr id="1001" name="Google Shape;1001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03" name="Google Shape;1003;p30"/>
          <p:cNvCxnSpPr/>
          <p:nvPr/>
        </p:nvCxnSpPr>
        <p:spPr>
          <a:xfrm>
            <a:off x="574176" y="72145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4" name="Google Shape;1004;p30"/>
          <p:cNvGrpSpPr/>
          <p:nvPr/>
        </p:nvGrpSpPr>
        <p:grpSpPr>
          <a:xfrm>
            <a:off x="390010" y="7061291"/>
            <a:ext cx="337852" cy="337852"/>
            <a:chOff x="0" y="0"/>
            <a:chExt cx="812800" cy="812800"/>
          </a:xfrm>
        </p:grpSpPr>
        <p:sp>
          <p:nvSpPr>
            <p:cNvPr id="1005" name="Google Shape;100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07" name="Google Shape;1007;p30"/>
          <p:cNvCxnSpPr/>
          <p:nvPr/>
        </p:nvCxnSpPr>
        <p:spPr>
          <a:xfrm rot="10800000">
            <a:off x="547506" y="586501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8" name="Google Shape;1008;p30"/>
          <p:cNvGrpSpPr/>
          <p:nvPr/>
        </p:nvGrpSpPr>
        <p:grpSpPr>
          <a:xfrm>
            <a:off x="401440" y="5767343"/>
            <a:ext cx="337852" cy="337852"/>
            <a:chOff x="0" y="0"/>
            <a:chExt cx="812800" cy="812800"/>
          </a:xfrm>
        </p:grpSpPr>
        <p:sp>
          <p:nvSpPr>
            <p:cNvPr id="1009" name="Google Shape;1009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1" name="Google Shape;1011;p30"/>
          <p:cNvGrpSpPr/>
          <p:nvPr/>
        </p:nvGrpSpPr>
        <p:grpSpPr>
          <a:xfrm>
            <a:off x="1846222" y="390599"/>
            <a:ext cx="337881" cy="337881"/>
            <a:chOff x="0" y="0"/>
            <a:chExt cx="812800" cy="812800"/>
          </a:xfrm>
        </p:grpSpPr>
        <p:sp>
          <p:nvSpPr>
            <p:cNvPr id="1012" name="Google Shape;1012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30"/>
          <p:cNvGrpSpPr/>
          <p:nvPr/>
        </p:nvGrpSpPr>
        <p:grpSpPr>
          <a:xfrm>
            <a:off x="6870820" y="436625"/>
            <a:ext cx="337852" cy="337852"/>
            <a:chOff x="0" y="0"/>
            <a:chExt cx="812800" cy="812800"/>
          </a:xfrm>
        </p:grpSpPr>
        <p:sp>
          <p:nvSpPr>
            <p:cNvPr id="1015" name="Google Shape;101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7" name="Google Shape;1017;p30"/>
          <p:cNvGrpSpPr/>
          <p:nvPr/>
        </p:nvGrpSpPr>
        <p:grpSpPr>
          <a:xfrm>
            <a:off x="424300" y="450283"/>
            <a:ext cx="337852" cy="337852"/>
            <a:chOff x="0" y="0"/>
            <a:chExt cx="812800" cy="812800"/>
          </a:xfrm>
        </p:grpSpPr>
        <p:sp>
          <p:nvSpPr>
            <p:cNvPr id="1018" name="Google Shape;1018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0" name="Google Shape;1020;p30"/>
          <p:cNvSpPr/>
          <p:nvPr/>
        </p:nvSpPr>
        <p:spPr>
          <a:xfrm>
            <a:off x="11613842" y="0"/>
            <a:ext cx="12887697" cy="10551849"/>
          </a:xfrm>
          <a:custGeom>
            <a:avLst/>
            <a:gdLst/>
            <a:ahLst/>
            <a:cxnLst/>
            <a:rect l="l" t="t" r="r" b="b"/>
            <a:pathLst>
              <a:path w="12887697" h="10551849" extrusionOk="0">
                <a:moveTo>
                  <a:pt x="0" y="0"/>
                </a:moveTo>
                <a:lnTo>
                  <a:pt x="12887696" y="0"/>
                </a:lnTo>
                <a:lnTo>
                  <a:pt x="12887696" y="10551849"/>
                </a:lnTo>
                <a:lnTo>
                  <a:pt x="0" y="105518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9161" r="-13494"/>
            </a:stretch>
          </a:blipFill>
          <a:ln>
            <a:noFill/>
          </a:ln>
        </p:spPr>
      </p:sp>
      <p:sp>
        <p:nvSpPr>
          <p:cNvPr id="1021" name="Google Shape;1021;p30"/>
          <p:cNvSpPr/>
          <p:nvPr/>
        </p:nvSpPr>
        <p:spPr>
          <a:xfrm rot="352895">
            <a:off x="966347" y="-168143"/>
            <a:ext cx="16027465" cy="10327823"/>
          </a:xfrm>
          <a:custGeom>
            <a:avLst/>
            <a:gdLst/>
            <a:ahLst/>
            <a:cxnLst/>
            <a:rect l="l" t="t" r="r" b="b"/>
            <a:pathLst>
              <a:path w="16023209" h="10325081" extrusionOk="0">
                <a:moveTo>
                  <a:pt x="0" y="0"/>
                </a:moveTo>
                <a:lnTo>
                  <a:pt x="16023209" y="0"/>
                </a:lnTo>
                <a:lnTo>
                  <a:pt x="16023209" y="10325080"/>
                </a:lnTo>
                <a:lnTo>
                  <a:pt x="0" y="10325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2036" b="-1547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cxnSp>
        <p:nvCxnSpPr>
          <p:cNvPr id="212" name="Google Shape;212;p12"/>
          <p:cNvCxnSpPr/>
          <p:nvPr/>
        </p:nvCxnSpPr>
        <p:spPr>
          <a:xfrm>
            <a:off x="574176" y="2739129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3" name="Google Shape;213;p12"/>
          <p:cNvGrpSpPr/>
          <p:nvPr/>
        </p:nvGrpSpPr>
        <p:grpSpPr>
          <a:xfrm>
            <a:off x="390010" y="9078969"/>
            <a:ext cx="337852" cy="337852"/>
            <a:chOff x="0" y="0"/>
            <a:chExt cx="812800" cy="812800"/>
          </a:xfrm>
        </p:grpSpPr>
        <p:sp>
          <p:nvSpPr>
            <p:cNvPr id="214" name="Google Shape;21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12"/>
          <p:cNvGrpSpPr/>
          <p:nvPr/>
        </p:nvGrpSpPr>
        <p:grpSpPr>
          <a:xfrm>
            <a:off x="401440" y="7785021"/>
            <a:ext cx="337852" cy="337852"/>
            <a:chOff x="0" y="0"/>
            <a:chExt cx="812800" cy="812800"/>
          </a:xfrm>
        </p:grpSpPr>
        <p:sp>
          <p:nvSpPr>
            <p:cNvPr id="217" name="Google Shape;217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12"/>
          <p:cNvGrpSpPr/>
          <p:nvPr/>
        </p:nvGrpSpPr>
        <p:grpSpPr>
          <a:xfrm>
            <a:off x="424300" y="2467960"/>
            <a:ext cx="337852" cy="337852"/>
            <a:chOff x="0" y="0"/>
            <a:chExt cx="812800" cy="812800"/>
          </a:xfrm>
        </p:grpSpPr>
        <p:sp>
          <p:nvSpPr>
            <p:cNvPr id="220" name="Google Shape;220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12"/>
          <p:cNvSpPr txBox="1"/>
          <p:nvPr/>
        </p:nvSpPr>
        <p:spPr>
          <a:xfrm>
            <a:off x="3690604" y="3049366"/>
            <a:ext cx="7378075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smtClean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How, when to use comments</a:t>
            </a:r>
            <a:endParaRPr/>
          </a:p>
        </p:txBody>
      </p:sp>
      <p:grpSp>
        <p:nvGrpSpPr>
          <p:cNvPr id="224" name="Google Shape;224;p12"/>
          <p:cNvGrpSpPr/>
          <p:nvPr/>
        </p:nvGrpSpPr>
        <p:grpSpPr>
          <a:xfrm>
            <a:off x="1332837" y="2955614"/>
            <a:ext cx="1762592" cy="1865869"/>
            <a:chOff x="0" y="-137703"/>
            <a:chExt cx="2350123" cy="2487826"/>
          </a:xfrm>
        </p:grpSpPr>
        <p:grpSp>
          <p:nvGrpSpPr>
            <p:cNvPr id="225" name="Google Shape;225;p12"/>
            <p:cNvGrpSpPr/>
            <p:nvPr/>
          </p:nvGrpSpPr>
          <p:grpSpPr>
            <a:xfrm>
              <a:off x="0" y="-137703"/>
              <a:ext cx="2350123" cy="2487826"/>
              <a:chOff x="0" y="-47625"/>
              <a:chExt cx="812800" cy="860425"/>
            </a:xfrm>
          </p:grpSpPr>
          <p:sp>
            <p:nvSpPr>
              <p:cNvPr id="226" name="Google Shape;226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224010" y="0"/>
                    </a:moveTo>
                    <a:lnTo>
                      <a:pt x="588790" y="0"/>
                    </a:lnTo>
                    <a:cubicBezTo>
                      <a:pt x="648201" y="0"/>
                      <a:pt x="705179" y="23601"/>
                      <a:pt x="747189" y="65611"/>
                    </a:cubicBezTo>
                    <a:cubicBezTo>
                      <a:pt x="789199" y="107621"/>
                      <a:pt x="812800" y="164599"/>
                      <a:pt x="812800" y="224010"/>
                    </a:cubicBezTo>
                    <a:lnTo>
                      <a:pt x="812800" y="588790"/>
                    </a:lnTo>
                    <a:cubicBezTo>
                      <a:pt x="812800" y="648201"/>
                      <a:pt x="789199" y="705179"/>
                      <a:pt x="747189" y="747189"/>
                    </a:cubicBezTo>
                    <a:cubicBezTo>
                      <a:pt x="705179" y="789199"/>
                      <a:pt x="648201" y="812800"/>
                      <a:pt x="588790" y="812800"/>
                    </a:cubicBezTo>
                    <a:lnTo>
                      <a:pt x="224010" y="812800"/>
                    </a:lnTo>
                    <a:cubicBezTo>
                      <a:pt x="164599" y="812800"/>
                      <a:pt x="107621" y="789199"/>
                      <a:pt x="65611" y="747189"/>
                    </a:cubicBezTo>
                    <a:cubicBezTo>
                      <a:pt x="23601" y="705179"/>
                      <a:pt x="0" y="648201"/>
                      <a:pt x="0" y="588790"/>
                    </a:cubicBezTo>
                    <a:lnTo>
                      <a:pt x="0" y="224010"/>
                    </a:lnTo>
                    <a:cubicBezTo>
                      <a:pt x="0" y="164599"/>
                      <a:pt x="23601" y="107621"/>
                      <a:pt x="65611" y="65611"/>
                    </a:cubicBezTo>
                    <a:cubicBezTo>
                      <a:pt x="107621" y="23601"/>
                      <a:pt x="164599" y="0"/>
                      <a:pt x="22401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8" name="Google Shape;228;p12"/>
            <p:cNvSpPr txBox="1"/>
            <p:nvPr/>
          </p:nvSpPr>
          <p:spPr>
            <a:xfrm>
              <a:off x="966896" y="105766"/>
              <a:ext cx="416330" cy="1957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79" b="0" i="0" u="none" strike="noStrike" cap="none">
                  <a:solidFill>
                    <a:srgbClr val="FFFFFF"/>
                  </a:solidFill>
                  <a:latin typeface="Cuprum"/>
                  <a:ea typeface="Cuprum"/>
                  <a:cs typeface="Cuprum"/>
                  <a:sym typeface="Cuprum"/>
                </a:rPr>
                <a:t>1</a:t>
              </a:r>
              <a:endParaRPr/>
            </a:p>
          </p:txBody>
        </p:sp>
      </p:grpSp>
      <p:cxnSp>
        <p:nvCxnSpPr>
          <p:cNvPr id="229" name="Google Shape;229;p12"/>
          <p:cNvCxnSpPr/>
          <p:nvPr/>
        </p:nvCxnSpPr>
        <p:spPr>
          <a:xfrm rot="10800000">
            <a:off x="570366" y="9301162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0" name="Google Shape;230;p12"/>
          <p:cNvGrpSpPr/>
          <p:nvPr/>
        </p:nvGrpSpPr>
        <p:grpSpPr>
          <a:xfrm>
            <a:off x="3237452" y="9132236"/>
            <a:ext cx="337852" cy="337852"/>
            <a:chOff x="0" y="0"/>
            <a:chExt cx="812800" cy="812800"/>
          </a:xfrm>
        </p:grpSpPr>
        <p:sp>
          <p:nvSpPr>
            <p:cNvPr id="231" name="Google Shape;231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Google Shape;233;p12"/>
          <p:cNvGrpSpPr/>
          <p:nvPr/>
        </p:nvGrpSpPr>
        <p:grpSpPr>
          <a:xfrm>
            <a:off x="6876387" y="9132236"/>
            <a:ext cx="337852" cy="337852"/>
            <a:chOff x="0" y="0"/>
            <a:chExt cx="812800" cy="812800"/>
          </a:xfrm>
        </p:grpSpPr>
        <p:sp>
          <p:nvSpPr>
            <p:cNvPr id="234" name="Google Shape;23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12"/>
          <p:cNvGrpSpPr/>
          <p:nvPr/>
        </p:nvGrpSpPr>
        <p:grpSpPr>
          <a:xfrm>
            <a:off x="1613299" y="403189"/>
            <a:ext cx="5247198" cy="359853"/>
            <a:chOff x="0" y="0"/>
            <a:chExt cx="6996264" cy="479804"/>
          </a:xfrm>
        </p:grpSpPr>
        <p:cxnSp>
          <p:nvCxnSpPr>
            <p:cNvPr id="237" name="Google Shape;237;p12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38" name="Google Shape;238;p12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239" name="Google Shape;239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" name="Google Shape;241;p12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242" name="Google Shape;242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" name="Google Shape;244;p12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245" name="Google Shape;245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7" name="Google Shape;247;p12"/>
          <p:cNvGrpSpPr/>
          <p:nvPr/>
        </p:nvGrpSpPr>
        <p:grpSpPr>
          <a:xfrm>
            <a:off x="11394299" y="403189"/>
            <a:ext cx="5247197" cy="359853"/>
            <a:chOff x="0" y="0"/>
            <a:chExt cx="6996263" cy="479804"/>
          </a:xfrm>
        </p:grpSpPr>
        <p:cxnSp>
          <p:nvCxnSpPr>
            <p:cNvPr id="248" name="Google Shape;248;p12"/>
            <p:cNvCxnSpPr/>
            <p:nvPr/>
          </p:nvCxnSpPr>
          <p:spPr>
            <a:xfrm>
              <a:off x="130204" y="265290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9" name="Google Shape;249;p12"/>
            <p:cNvGrpSpPr/>
            <p:nvPr/>
          </p:nvGrpSpPr>
          <p:grpSpPr>
            <a:xfrm rot="-5400000">
              <a:off x="0" y="0"/>
              <a:ext cx="468087" cy="468087"/>
              <a:chOff x="0" y="0"/>
              <a:chExt cx="812800" cy="812800"/>
            </a:xfrm>
          </p:grpSpPr>
          <p:sp>
            <p:nvSpPr>
              <p:cNvPr id="250" name="Google Shape;250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2"/>
            <p:cNvGrpSpPr/>
            <p:nvPr/>
          </p:nvGrpSpPr>
          <p:grpSpPr>
            <a:xfrm rot="-5400000">
              <a:off x="6551611" y="35152"/>
              <a:ext cx="444652" cy="444652"/>
              <a:chOff x="0" y="0"/>
              <a:chExt cx="812800" cy="812800"/>
            </a:xfrm>
          </p:grpSpPr>
          <p:sp>
            <p:nvSpPr>
              <p:cNvPr id="253" name="Google Shape;253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12"/>
            <p:cNvGrpSpPr/>
            <p:nvPr/>
          </p:nvGrpSpPr>
          <p:grpSpPr>
            <a:xfrm>
              <a:off x="23435" y="23435"/>
              <a:ext cx="444652" cy="444652"/>
              <a:chOff x="0" y="0"/>
              <a:chExt cx="812800" cy="812800"/>
            </a:xfrm>
          </p:grpSpPr>
          <p:sp>
            <p:nvSpPr>
              <p:cNvPr id="256" name="Google Shape;256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58" name="Google Shape;258;p1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164" y="3058154"/>
            <a:ext cx="6883883" cy="3711827"/>
          </a:xfrm>
          <a:prstGeom prst="roundRect">
            <a:avLst>
              <a:gd name="adj" fmla="val 17783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cxnSp>
        <p:nvCxnSpPr>
          <p:cNvPr id="310" name="Google Shape;310;p14"/>
          <p:cNvCxnSpPr/>
          <p:nvPr/>
        </p:nvCxnSpPr>
        <p:spPr>
          <a:xfrm>
            <a:off x="801990" y="9209608"/>
            <a:ext cx="3253638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1" name="Google Shape;311;p14"/>
          <p:cNvGrpSpPr/>
          <p:nvPr/>
        </p:nvGrpSpPr>
        <p:grpSpPr>
          <a:xfrm rot="-5400000">
            <a:off x="690214" y="2954549"/>
            <a:ext cx="337852" cy="337852"/>
            <a:chOff x="0" y="0"/>
            <a:chExt cx="812800" cy="812800"/>
          </a:xfrm>
        </p:grpSpPr>
        <p:sp>
          <p:nvSpPr>
            <p:cNvPr id="312" name="Google Shape;312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14"/>
          <p:cNvGrpSpPr/>
          <p:nvPr/>
        </p:nvGrpSpPr>
        <p:grpSpPr>
          <a:xfrm rot="-5400000">
            <a:off x="690214" y="8983531"/>
            <a:ext cx="337852" cy="337852"/>
            <a:chOff x="0" y="0"/>
            <a:chExt cx="812800" cy="812800"/>
          </a:xfrm>
        </p:grpSpPr>
        <p:sp>
          <p:nvSpPr>
            <p:cNvPr id="315" name="Google Shape;315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17" name="Google Shape;317;p14"/>
          <p:cNvCxnSpPr/>
          <p:nvPr/>
        </p:nvCxnSpPr>
        <p:spPr>
          <a:xfrm>
            <a:off x="859140" y="2954549"/>
            <a:ext cx="0" cy="6111636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14"/>
          <p:cNvSpPr txBox="1"/>
          <p:nvPr/>
        </p:nvSpPr>
        <p:spPr>
          <a:xfrm>
            <a:off x="1196992" y="723331"/>
            <a:ext cx="8396060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 smtClean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Comments will be used to guide code readers on the functionality of a block of codes, or a function.</a:t>
            </a:r>
            <a:endParaRPr sz="6600"/>
          </a:p>
        </p:txBody>
      </p:sp>
      <p:sp>
        <p:nvSpPr>
          <p:cNvPr id="319" name="Google Shape;319;p14"/>
          <p:cNvSpPr txBox="1"/>
          <p:nvPr/>
        </p:nvSpPr>
        <p:spPr>
          <a:xfrm>
            <a:off x="1179552" y="5443091"/>
            <a:ext cx="874920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500" smtClean="0">
                <a:solidFill>
                  <a:schemeClr val="bg1"/>
                </a:solidFill>
                <a:latin typeface="Ubuntu"/>
                <a:sym typeface="Ubuntu"/>
              </a:rPr>
              <a:t>A guideline consists of the use of a part will be provided </a:t>
            </a:r>
            <a:r>
              <a:rPr lang="en-US" sz="3500" b="1" smtClean="0">
                <a:solidFill>
                  <a:schemeClr val="bg1"/>
                </a:solidFill>
                <a:latin typeface="Ubuntu"/>
                <a:sym typeface="Ubuntu"/>
              </a:rPr>
              <a:t>above </a:t>
            </a:r>
            <a:r>
              <a:rPr lang="en-US" sz="3500" smtClean="0">
                <a:solidFill>
                  <a:schemeClr val="bg1"/>
                </a:solidFill>
                <a:latin typeface="Ubuntu"/>
                <a:sym typeface="Ubuntu"/>
              </a:rPr>
              <a:t>the designated part.  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320" name="Google Shape;320;p14"/>
          <p:cNvGrpSpPr/>
          <p:nvPr/>
        </p:nvGrpSpPr>
        <p:grpSpPr>
          <a:xfrm rot="-5400000">
            <a:off x="4055628" y="9021631"/>
            <a:ext cx="337852" cy="337852"/>
            <a:chOff x="0" y="0"/>
            <a:chExt cx="812800" cy="812800"/>
          </a:xfrm>
        </p:grpSpPr>
        <p:sp>
          <p:nvSpPr>
            <p:cNvPr id="321" name="Google Shape;321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3" name="Google Shape;323;p1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044" y="2489039"/>
            <a:ext cx="6636672" cy="4948990"/>
          </a:xfrm>
          <a:prstGeom prst="roundRect">
            <a:avLst>
              <a:gd name="adj" fmla="val 10207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cxnSp>
        <p:nvCxnSpPr>
          <p:cNvPr id="310" name="Google Shape;310;p14"/>
          <p:cNvCxnSpPr/>
          <p:nvPr/>
        </p:nvCxnSpPr>
        <p:spPr>
          <a:xfrm>
            <a:off x="801990" y="9209608"/>
            <a:ext cx="3253638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1" name="Google Shape;311;p14"/>
          <p:cNvGrpSpPr/>
          <p:nvPr/>
        </p:nvGrpSpPr>
        <p:grpSpPr>
          <a:xfrm rot="-5400000">
            <a:off x="690214" y="2954549"/>
            <a:ext cx="337852" cy="337852"/>
            <a:chOff x="0" y="0"/>
            <a:chExt cx="812800" cy="812800"/>
          </a:xfrm>
        </p:grpSpPr>
        <p:sp>
          <p:nvSpPr>
            <p:cNvPr id="312" name="Google Shape;312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14"/>
          <p:cNvGrpSpPr/>
          <p:nvPr/>
        </p:nvGrpSpPr>
        <p:grpSpPr>
          <a:xfrm rot="-5400000">
            <a:off x="690214" y="8983531"/>
            <a:ext cx="337852" cy="337852"/>
            <a:chOff x="0" y="0"/>
            <a:chExt cx="812800" cy="812800"/>
          </a:xfrm>
        </p:grpSpPr>
        <p:sp>
          <p:nvSpPr>
            <p:cNvPr id="315" name="Google Shape;315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17" name="Google Shape;317;p14"/>
          <p:cNvCxnSpPr/>
          <p:nvPr/>
        </p:nvCxnSpPr>
        <p:spPr>
          <a:xfrm>
            <a:off x="859140" y="2954549"/>
            <a:ext cx="0" cy="6111636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14"/>
          <p:cNvSpPr txBox="1"/>
          <p:nvPr/>
        </p:nvSpPr>
        <p:spPr>
          <a:xfrm>
            <a:off x="1196991" y="723331"/>
            <a:ext cx="9052477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 smtClean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Comments will specify how a variable contributes to the code.</a:t>
            </a:r>
            <a:endParaRPr sz="6600"/>
          </a:p>
        </p:txBody>
      </p:sp>
      <p:sp>
        <p:nvSpPr>
          <p:cNvPr id="319" name="Google Shape;319;p14"/>
          <p:cNvSpPr txBox="1"/>
          <p:nvPr/>
        </p:nvSpPr>
        <p:spPr>
          <a:xfrm>
            <a:off x="1179552" y="5443091"/>
            <a:ext cx="8749208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500" smtClean="0">
                <a:solidFill>
                  <a:schemeClr val="bg1"/>
                </a:solidFill>
                <a:latin typeface="Ubuntu"/>
                <a:sym typeface="Ubuntu"/>
              </a:rPr>
              <a:t>A comment line consists of the use of a variable will be provided </a:t>
            </a:r>
            <a:r>
              <a:rPr lang="en-US" sz="3500" b="1" smtClean="0">
                <a:solidFill>
                  <a:schemeClr val="bg1"/>
                </a:solidFill>
                <a:latin typeface="Ubuntu"/>
                <a:sym typeface="Ubuntu"/>
              </a:rPr>
              <a:t>above </a:t>
            </a:r>
            <a:r>
              <a:rPr lang="en-US" sz="3500" smtClean="0">
                <a:solidFill>
                  <a:schemeClr val="bg1"/>
                </a:solidFill>
                <a:latin typeface="Ubuntu"/>
                <a:sym typeface="Ubuntu"/>
              </a:rPr>
              <a:t>the designated variable.  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320" name="Google Shape;320;p14"/>
          <p:cNvGrpSpPr/>
          <p:nvPr/>
        </p:nvGrpSpPr>
        <p:grpSpPr>
          <a:xfrm rot="-5400000">
            <a:off x="4055628" y="9021631"/>
            <a:ext cx="337852" cy="337852"/>
            <a:chOff x="0" y="0"/>
            <a:chExt cx="812800" cy="812800"/>
          </a:xfrm>
        </p:grpSpPr>
        <p:sp>
          <p:nvSpPr>
            <p:cNvPr id="321" name="Google Shape;321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3" name="Google Shape;323;p1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044" y="2897963"/>
            <a:ext cx="6636672" cy="4131141"/>
          </a:xfrm>
          <a:prstGeom prst="roundRect">
            <a:avLst>
              <a:gd name="adj" fmla="val 10207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Rectangle 1"/>
          <p:cNvSpPr/>
          <p:nvPr/>
        </p:nvSpPr>
        <p:spPr>
          <a:xfrm>
            <a:off x="12460406" y="5049672"/>
            <a:ext cx="2101755" cy="3934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sp>
        <p:nvSpPr>
          <p:cNvPr id="381" name="Google Shape;381;p16"/>
          <p:cNvSpPr txBox="1"/>
          <p:nvPr/>
        </p:nvSpPr>
        <p:spPr>
          <a:xfrm>
            <a:off x="4093516" y="2796288"/>
            <a:ext cx="7378075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smtClean="0">
                <a:solidFill>
                  <a:srgbClr val="FFFFFF"/>
                </a:solidFill>
                <a:latin typeface="Cuprum"/>
                <a:sym typeface="Cuprum"/>
              </a:rPr>
              <a:t>Indentation:</a:t>
            </a: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smtClean="0">
                <a:solidFill>
                  <a:srgbClr val="FFFFFF"/>
                </a:solidFill>
                <a:latin typeface="Cuprum"/>
                <a:sym typeface="Cuprum"/>
              </a:rPr>
              <a:t>Tab and Spaces</a:t>
            </a:r>
            <a:endParaRPr/>
          </a:p>
        </p:txBody>
      </p:sp>
      <p:cxnSp>
        <p:nvCxnSpPr>
          <p:cNvPr id="383" name="Google Shape;383;p16"/>
          <p:cNvCxnSpPr/>
          <p:nvPr/>
        </p:nvCxnSpPr>
        <p:spPr>
          <a:xfrm>
            <a:off x="574176" y="2739129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4" name="Google Shape;384;p16"/>
          <p:cNvGrpSpPr/>
          <p:nvPr/>
        </p:nvGrpSpPr>
        <p:grpSpPr>
          <a:xfrm>
            <a:off x="390010" y="9078969"/>
            <a:ext cx="337852" cy="337852"/>
            <a:chOff x="0" y="0"/>
            <a:chExt cx="812800" cy="812800"/>
          </a:xfrm>
        </p:grpSpPr>
        <p:sp>
          <p:nvSpPr>
            <p:cNvPr id="385" name="Google Shape;38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16"/>
          <p:cNvGrpSpPr/>
          <p:nvPr/>
        </p:nvGrpSpPr>
        <p:grpSpPr>
          <a:xfrm>
            <a:off x="401440" y="7785021"/>
            <a:ext cx="337852" cy="337852"/>
            <a:chOff x="0" y="0"/>
            <a:chExt cx="812800" cy="812800"/>
          </a:xfrm>
        </p:grpSpPr>
        <p:sp>
          <p:nvSpPr>
            <p:cNvPr id="388" name="Google Shape;388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16"/>
          <p:cNvGrpSpPr/>
          <p:nvPr/>
        </p:nvGrpSpPr>
        <p:grpSpPr>
          <a:xfrm>
            <a:off x="424300" y="2467960"/>
            <a:ext cx="337852" cy="337852"/>
            <a:chOff x="0" y="0"/>
            <a:chExt cx="812800" cy="812800"/>
          </a:xfrm>
        </p:grpSpPr>
        <p:sp>
          <p:nvSpPr>
            <p:cNvPr id="391" name="Google Shape;391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3" name="Google Shape;393;p16"/>
          <p:cNvCxnSpPr/>
          <p:nvPr/>
        </p:nvCxnSpPr>
        <p:spPr>
          <a:xfrm rot="10800000">
            <a:off x="570366" y="9301162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4" name="Google Shape;394;p16"/>
          <p:cNvGrpSpPr/>
          <p:nvPr/>
        </p:nvGrpSpPr>
        <p:grpSpPr>
          <a:xfrm>
            <a:off x="6876387" y="9132236"/>
            <a:ext cx="337852" cy="337852"/>
            <a:chOff x="0" y="0"/>
            <a:chExt cx="812800" cy="812800"/>
          </a:xfrm>
        </p:grpSpPr>
        <p:sp>
          <p:nvSpPr>
            <p:cNvPr id="395" name="Google Shape;39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p16"/>
          <p:cNvGrpSpPr/>
          <p:nvPr/>
        </p:nvGrpSpPr>
        <p:grpSpPr>
          <a:xfrm>
            <a:off x="1629190" y="2985425"/>
            <a:ext cx="1762592" cy="1865869"/>
            <a:chOff x="0" y="-137703"/>
            <a:chExt cx="2350123" cy="2487826"/>
          </a:xfrm>
        </p:grpSpPr>
        <p:grpSp>
          <p:nvGrpSpPr>
            <p:cNvPr id="398" name="Google Shape;398;p16"/>
            <p:cNvGrpSpPr/>
            <p:nvPr/>
          </p:nvGrpSpPr>
          <p:grpSpPr>
            <a:xfrm>
              <a:off x="0" y="-137703"/>
              <a:ext cx="2350123" cy="2487826"/>
              <a:chOff x="0" y="-47625"/>
              <a:chExt cx="812800" cy="860425"/>
            </a:xfrm>
          </p:grpSpPr>
          <p:sp>
            <p:nvSpPr>
              <p:cNvPr id="399" name="Google Shape;39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224010" y="0"/>
                    </a:moveTo>
                    <a:lnTo>
                      <a:pt x="588790" y="0"/>
                    </a:lnTo>
                    <a:cubicBezTo>
                      <a:pt x="648201" y="0"/>
                      <a:pt x="705179" y="23601"/>
                      <a:pt x="747189" y="65611"/>
                    </a:cubicBezTo>
                    <a:cubicBezTo>
                      <a:pt x="789199" y="107621"/>
                      <a:pt x="812800" y="164599"/>
                      <a:pt x="812800" y="224010"/>
                    </a:cubicBezTo>
                    <a:lnTo>
                      <a:pt x="812800" y="588790"/>
                    </a:lnTo>
                    <a:cubicBezTo>
                      <a:pt x="812800" y="648201"/>
                      <a:pt x="789199" y="705179"/>
                      <a:pt x="747189" y="747189"/>
                    </a:cubicBezTo>
                    <a:cubicBezTo>
                      <a:pt x="705179" y="789199"/>
                      <a:pt x="648201" y="812800"/>
                      <a:pt x="588790" y="812800"/>
                    </a:cubicBezTo>
                    <a:lnTo>
                      <a:pt x="224010" y="812800"/>
                    </a:lnTo>
                    <a:cubicBezTo>
                      <a:pt x="164599" y="812800"/>
                      <a:pt x="107621" y="789199"/>
                      <a:pt x="65611" y="747189"/>
                    </a:cubicBezTo>
                    <a:cubicBezTo>
                      <a:pt x="23601" y="705179"/>
                      <a:pt x="0" y="648201"/>
                      <a:pt x="0" y="588790"/>
                    </a:cubicBezTo>
                    <a:lnTo>
                      <a:pt x="0" y="224010"/>
                    </a:lnTo>
                    <a:cubicBezTo>
                      <a:pt x="0" y="164599"/>
                      <a:pt x="23601" y="107621"/>
                      <a:pt x="65611" y="65611"/>
                    </a:cubicBezTo>
                    <a:cubicBezTo>
                      <a:pt x="107621" y="23601"/>
                      <a:pt x="164599" y="0"/>
                      <a:pt x="22401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" name="Google Shape;401;p16"/>
            <p:cNvSpPr txBox="1"/>
            <p:nvPr/>
          </p:nvSpPr>
          <p:spPr>
            <a:xfrm>
              <a:off x="885150" y="105766"/>
              <a:ext cx="579824" cy="1957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79" b="0" i="0" u="none" strike="noStrike" cap="none">
                  <a:solidFill>
                    <a:srgbClr val="FFFFFF"/>
                  </a:solidFill>
                  <a:latin typeface="Cuprum"/>
                  <a:ea typeface="Cuprum"/>
                  <a:cs typeface="Cuprum"/>
                  <a:sym typeface="Cuprum"/>
                </a:rPr>
                <a:t>2</a:t>
              </a:r>
              <a:endParaRPr/>
            </a:p>
          </p:txBody>
        </p:sp>
      </p:grpSp>
      <p:grpSp>
        <p:nvGrpSpPr>
          <p:cNvPr id="402" name="Google Shape;402;p16"/>
          <p:cNvGrpSpPr/>
          <p:nvPr/>
        </p:nvGrpSpPr>
        <p:grpSpPr>
          <a:xfrm rot="5400000">
            <a:off x="10991935" y="179337"/>
            <a:ext cx="6818662" cy="7015545"/>
            <a:chOff x="0" y="0"/>
            <a:chExt cx="9091550" cy="9354060"/>
          </a:xfrm>
        </p:grpSpPr>
        <p:cxnSp>
          <p:nvCxnSpPr>
            <p:cNvPr id="403" name="Google Shape;403;p16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4" name="Google Shape;404;p16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405" name="Google Shape;40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7" name="Google Shape;407;p16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8" name="Google Shape;408;p16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409" name="Google Shape;40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16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412" name="Google Shape;41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16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415" name="Google Shape;41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" name="Google Shape;417;p16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418" name="Google Shape;41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" name="Google Shape;420;p16"/>
          <p:cNvGrpSpPr/>
          <p:nvPr/>
        </p:nvGrpSpPr>
        <p:grpSpPr>
          <a:xfrm>
            <a:off x="1629190" y="277778"/>
            <a:ext cx="5247198" cy="359853"/>
            <a:chOff x="0" y="0"/>
            <a:chExt cx="6996264" cy="479804"/>
          </a:xfrm>
        </p:grpSpPr>
        <p:cxnSp>
          <p:nvCxnSpPr>
            <p:cNvPr id="421" name="Google Shape;421;p16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22" name="Google Shape;422;p16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423" name="Google Shape;42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" name="Google Shape;425;p1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426" name="Google Shape;42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16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1" name="Google Shape;431;p16"/>
          <p:cNvGrpSpPr/>
          <p:nvPr/>
        </p:nvGrpSpPr>
        <p:grpSpPr>
          <a:xfrm>
            <a:off x="11549829" y="9056968"/>
            <a:ext cx="5247198" cy="359853"/>
            <a:chOff x="0" y="0"/>
            <a:chExt cx="6996264" cy="479804"/>
          </a:xfrm>
        </p:grpSpPr>
        <p:cxnSp>
          <p:nvCxnSpPr>
            <p:cNvPr id="432" name="Google Shape;432;p16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33" name="Google Shape;433;p16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434" name="Google Shape;43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1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437" name="Google Shape;43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6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440" name="Google Shape;4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42" name="Google Shape;442;p16"/>
          <p:cNvPicPr preferRelativeResize="0"/>
          <p:nvPr/>
        </p:nvPicPr>
        <p:blipFill rotWithShape="1">
          <a:blip r:embed="rId4">
            <a:alphaModFix/>
          </a:blip>
          <a:srcRect l="4809" t="4194" r="4281" b="5011"/>
          <a:stretch/>
        </p:blipFill>
        <p:spPr>
          <a:xfrm>
            <a:off x="11722357" y="1963644"/>
            <a:ext cx="5592900" cy="57753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grpSp>
        <p:nvGrpSpPr>
          <p:cNvPr id="448" name="Google Shape;448;p17"/>
          <p:cNvGrpSpPr/>
          <p:nvPr/>
        </p:nvGrpSpPr>
        <p:grpSpPr>
          <a:xfrm>
            <a:off x="424996" y="214211"/>
            <a:ext cx="6818662" cy="7015545"/>
            <a:chOff x="0" y="0"/>
            <a:chExt cx="9091550" cy="9354060"/>
          </a:xfrm>
        </p:grpSpPr>
        <p:cxnSp>
          <p:nvCxnSpPr>
            <p:cNvPr id="449" name="Google Shape;449;p17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50" name="Google Shape;450;p17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451" name="Google Shape;45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53" name="Google Shape;453;p17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54" name="Google Shape;454;p17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455" name="Google Shape;45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" name="Google Shape;457;p17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458" name="Google Shape;45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" name="Google Shape;460;p17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461" name="Google Shape;46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" name="Google Shape;463;p17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464" name="Google Shape;46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6" name="Google Shape;466;p17"/>
          <p:cNvSpPr/>
          <p:nvPr/>
        </p:nvSpPr>
        <p:spPr>
          <a:xfrm>
            <a:off x="988253" y="864662"/>
            <a:ext cx="1337279" cy="1337279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80" y="0"/>
                </a:lnTo>
                <a:lnTo>
                  <a:pt x="1337280" y="1337280"/>
                </a:lnTo>
                <a:lnTo>
                  <a:pt x="0" y="1337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7" name="Google Shape;467;p17"/>
          <p:cNvSpPr txBox="1"/>
          <p:nvPr/>
        </p:nvSpPr>
        <p:spPr>
          <a:xfrm>
            <a:off x="2325533" y="1261840"/>
            <a:ext cx="38707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smtClean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Using Tab when…</a:t>
            </a:r>
            <a:endParaRPr/>
          </a:p>
        </p:txBody>
      </p:sp>
      <p:sp>
        <p:nvSpPr>
          <p:cNvPr id="469" name="Google Shape;469;p17"/>
          <p:cNvSpPr/>
          <p:nvPr/>
        </p:nvSpPr>
        <p:spPr>
          <a:xfrm>
            <a:off x="8526649" y="864662"/>
            <a:ext cx="1337279" cy="1337279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79" y="0"/>
                </a:lnTo>
                <a:lnTo>
                  <a:pt x="1337279" y="1337280"/>
                </a:lnTo>
                <a:lnTo>
                  <a:pt x="0" y="1337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73" name="Google Shape;473;p17"/>
          <p:cNvCxnSpPr/>
          <p:nvPr/>
        </p:nvCxnSpPr>
        <p:spPr>
          <a:xfrm rot="10800000" flipH="1">
            <a:off x="4671893" y="9572414"/>
            <a:ext cx="6433796" cy="37972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4" name="Google Shape;474;p17"/>
          <p:cNvGrpSpPr/>
          <p:nvPr/>
        </p:nvGrpSpPr>
        <p:grpSpPr>
          <a:xfrm rot="10800000">
            <a:off x="9345915" y="9403488"/>
            <a:ext cx="337852" cy="337852"/>
            <a:chOff x="0" y="0"/>
            <a:chExt cx="812800" cy="812800"/>
          </a:xfrm>
        </p:grpSpPr>
        <p:sp>
          <p:nvSpPr>
            <p:cNvPr id="475" name="Google Shape;475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p17"/>
          <p:cNvGrpSpPr/>
          <p:nvPr/>
        </p:nvGrpSpPr>
        <p:grpSpPr>
          <a:xfrm rot="10800000">
            <a:off x="4321316" y="9403488"/>
            <a:ext cx="337852" cy="337852"/>
            <a:chOff x="0" y="0"/>
            <a:chExt cx="812800" cy="812800"/>
          </a:xfrm>
        </p:grpSpPr>
        <p:sp>
          <p:nvSpPr>
            <p:cNvPr id="478" name="Google Shape;478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17"/>
          <p:cNvGrpSpPr/>
          <p:nvPr/>
        </p:nvGrpSpPr>
        <p:grpSpPr>
          <a:xfrm rot="10800000">
            <a:off x="10767836" y="9403488"/>
            <a:ext cx="337852" cy="337852"/>
            <a:chOff x="0" y="0"/>
            <a:chExt cx="812800" cy="812800"/>
          </a:xfrm>
        </p:grpSpPr>
        <p:sp>
          <p:nvSpPr>
            <p:cNvPr id="481" name="Google Shape;48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17"/>
          <p:cNvSpPr txBox="1"/>
          <p:nvPr/>
        </p:nvSpPr>
        <p:spPr>
          <a:xfrm>
            <a:off x="9984902" y="1127970"/>
            <a:ext cx="426661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smtClean="0">
                <a:solidFill>
                  <a:srgbClr val="FFFFFF"/>
                </a:solidFill>
                <a:latin typeface="Ubuntu"/>
                <a:sym typeface="Ubuntu"/>
              </a:rPr>
              <a:t>Using Space when…</a:t>
            </a:r>
            <a:endParaRPr/>
          </a:p>
        </p:txBody>
      </p:sp>
      <p:sp>
        <p:nvSpPr>
          <p:cNvPr id="486" name="Google Shape;486;p17"/>
          <p:cNvSpPr txBox="1"/>
          <p:nvPr/>
        </p:nvSpPr>
        <p:spPr>
          <a:xfrm>
            <a:off x="2325532" y="1971971"/>
            <a:ext cx="3870753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rgbClr val="FFFFFF"/>
                </a:solidFill>
              </a:rPr>
              <a:t>- Writing a new line of code that is “inside” a code block, usually indenting </a:t>
            </a:r>
            <a:r>
              <a:rPr lang="en-US" sz="2400" b="1" smtClean="0">
                <a:solidFill>
                  <a:srgbClr val="FFFFFF"/>
                </a:solidFill>
              </a:rPr>
              <a:t>1 Tab after the {}</a:t>
            </a:r>
            <a:r>
              <a:rPr lang="en-US" sz="2400" smtClean="0">
                <a:solidFill>
                  <a:srgbClr val="FFFFFF"/>
                </a:solidFill>
              </a:rPr>
              <a:t>.</a:t>
            </a:r>
            <a:endParaRPr b="1"/>
          </a:p>
        </p:txBody>
      </p:sp>
      <p:sp>
        <p:nvSpPr>
          <p:cNvPr id="487" name="Google Shape;487;p17"/>
          <p:cNvSpPr txBox="1"/>
          <p:nvPr/>
        </p:nvSpPr>
        <p:spPr>
          <a:xfrm>
            <a:off x="9911191" y="1971971"/>
            <a:ext cx="5360654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rgbClr val="FFFFFF"/>
                </a:solidFill>
              </a:rPr>
              <a:t>- Spacing between variables that are declared on the same line, or between parameters in a method.</a:t>
            </a:r>
            <a:endParaRPr/>
          </a:p>
        </p:txBody>
      </p:sp>
      <p:grpSp>
        <p:nvGrpSpPr>
          <p:cNvPr id="46" name="Google Shape;448;p17"/>
          <p:cNvGrpSpPr/>
          <p:nvPr/>
        </p:nvGrpSpPr>
        <p:grpSpPr>
          <a:xfrm rot="5400000">
            <a:off x="14183933" y="97664"/>
            <a:ext cx="3504804" cy="4209118"/>
            <a:chOff x="0" y="0"/>
            <a:chExt cx="9091550" cy="9354060"/>
          </a:xfrm>
        </p:grpSpPr>
        <p:cxnSp>
          <p:nvCxnSpPr>
            <p:cNvPr id="47" name="Google Shape;449;p17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8" name="Google Shape;450;p17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62" name="Google Shape;45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52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9" name="Google Shape;453;p17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0" name="Google Shape;454;p17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60" name="Google Shape;45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56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" name="Google Shape;457;p17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58" name="Google Shape;45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59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" name="Google Shape;460;p17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56" name="Google Shape;46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62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" name="Google Shape;463;p17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54" name="Google Shape;46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65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4" name="Google Shape;442;p16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107" y="5181045"/>
            <a:ext cx="5612551" cy="2946589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" name="Google Shape;469;p17"/>
          <p:cNvSpPr/>
          <p:nvPr/>
        </p:nvSpPr>
        <p:spPr>
          <a:xfrm>
            <a:off x="8361327" y="4549898"/>
            <a:ext cx="1337279" cy="1337279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79" y="0"/>
                </a:lnTo>
                <a:lnTo>
                  <a:pt x="1337279" y="1337280"/>
                </a:lnTo>
                <a:lnTo>
                  <a:pt x="0" y="1337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" name="Google Shape;483;p17"/>
          <p:cNvSpPr txBox="1"/>
          <p:nvPr/>
        </p:nvSpPr>
        <p:spPr>
          <a:xfrm>
            <a:off x="9819580" y="4813206"/>
            <a:ext cx="459245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smtClean="0">
                <a:solidFill>
                  <a:srgbClr val="FFFFFF"/>
                </a:solidFill>
                <a:latin typeface="Ubuntu"/>
                <a:sym typeface="Ubuntu"/>
              </a:rPr>
              <a:t>Line spacing when…</a:t>
            </a:r>
            <a:endParaRPr/>
          </a:p>
        </p:txBody>
      </p:sp>
      <p:sp>
        <p:nvSpPr>
          <p:cNvPr id="67" name="Google Shape;487;p17"/>
          <p:cNvSpPr txBox="1"/>
          <p:nvPr/>
        </p:nvSpPr>
        <p:spPr>
          <a:xfrm>
            <a:off x="9745869" y="5657207"/>
            <a:ext cx="5360654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rgbClr val="FFFFFF"/>
                </a:solidFill>
              </a:rPr>
              <a:t>- Writing a new part that has a different functionality compared to the previous part.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cxnSp>
        <p:nvCxnSpPr>
          <p:cNvPr id="653" name="Google Shape;653;p22"/>
          <p:cNvCxnSpPr/>
          <p:nvPr/>
        </p:nvCxnSpPr>
        <p:spPr>
          <a:xfrm>
            <a:off x="441436" y="3221745"/>
            <a:ext cx="0" cy="6492240"/>
          </a:xfrm>
          <a:prstGeom prst="straightConnector1">
            <a:avLst/>
          </a:prstGeom>
          <a:noFill/>
          <a:ln w="5715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54" name="Google Shape;654;p22"/>
          <p:cNvGrpSpPr/>
          <p:nvPr/>
        </p:nvGrpSpPr>
        <p:grpSpPr>
          <a:xfrm>
            <a:off x="257270" y="9561585"/>
            <a:ext cx="337852" cy="337852"/>
            <a:chOff x="0" y="0"/>
            <a:chExt cx="812800" cy="812800"/>
          </a:xfrm>
        </p:grpSpPr>
        <p:sp>
          <p:nvSpPr>
            <p:cNvPr id="655" name="Google Shape;655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22"/>
          <p:cNvGrpSpPr/>
          <p:nvPr/>
        </p:nvGrpSpPr>
        <p:grpSpPr>
          <a:xfrm>
            <a:off x="268700" y="8267636"/>
            <a:ext cx="337852" cy="337852"/>
            <a:chOff x="0" y="0"/>
            <a:chExt cx="812800" cy="812800"/>
          </a:xfrm>
        </p:grpSpPr>
        <p:sp>
          <p:nvSpPr>
            <p:cNvPr id="658" name="Google Shape;658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0" name="Google Shape;660;p22"/>
          <p:cNvGrpSpPr/>
          <p:nvPr/>
        </p:nvGrpSpPr>
        <p:grpSpPr>
          <a:xfrm>
            <a:off x="272510" y="2950576"/>
            <a:ext cx="337852" cy="337852"/>
            <a:chOff x="0" y="0"/>
            <a:chExt cx="812800" cy="812800"/>
          </a:xfrm>
        </p:grpSpPr>
        <p:sp>
          <p:nvSpPr>
            <p:cNvPr id="661" name="Google Shape;661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63" name="Google Shape;663;p22"/>
          <p:cNvCxnSpPr/>
          <p:nvPr/>
        </p:nvCxnSpPr>
        <p:spPr>
          <a:xfrm rot="10800000">
            <a:off x="437626" y="9783778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4" name="Google Shape;664;p22"/>
          <p:cNvGrpSpPr/>
          <p:nvPr/>
        </p:nvGrpSpPr>
        <p:grpSpPr>
          <a:xfrm>
            <a:off x="6760940" y="9629140"/>
            <a:ext cx="337852" cy="337852"/>
            <a:chOff x="0" y="0"/>
            <a:chExt cx="812800" cy="812800"/>
          </a:xfrm>
        </p:grpSpPr>
        <p:sp>
          <p:nvSpPr>
            <p:cNvPr id="665" name="Google Shape;665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667;p22"/>
          <p:cNvGrpSpPr/>
          <p:nvPr/>
        </p:nvGrpSpPr>
        <p:grpSpPr>
          <a:xfrm>
            <a:off x="1926753" y="3185152"/>
            <a:ext cx="1762592" cy="1865869"/>
            <a:chOff x="0" y="-137703"/>
            <a:chExt cx="2350123" cy="2487826"/>
          </a:xfrm>
        </p:grpSpPr>
        <p:grpSp>
          <p:nvGrpSpPr>
            <p:cNvPr id="668" name="Google Shape;668;p22"/>
            <p:cNvGrpSpPr/>
            <p:nvPr/>
          </p:nvGrpSpPr>
          <p:grpSpPr>
            <a:xfrm>
              <a:off x="0" y="-137703"/>
              <a:ext cx="2350123" cy="2487826"/>
              <a:chOff x="0" y="-47625"/>
              <a:chExt cx="812800" cy="860425"/>
            </a:xfrm>
          </p:grpSpPr>
          <p:sp>
            <p:nvSpPr>
              <p:cNvPr id="669" name="Google Shape;66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196678" y="0"/>
                    </a:moveTo>
                    <a:lnTo>
                      <a:pt x="616122" y="0"/>
                    </a:lnTo>
                    <a:cubicBezTo>
                      <a:pt x="668284" y="0"/>
                      <a:pt x="718310" y="20721"/>
                      <a:pt x="755194" y="57606"/>
                    </a:cubicBezTo>
                    <a:cubicBezTo>
                      <a:pt x="792079" y="94490"/>
                      <a:pt x="812800" y="144516"/>
                      <a:pt x="812800" y="196678"/>
                    </a:cubicBezTo>
                    <a:lnTo>
                      <a:pt x="812800" y="616122"/>
                    </a:lnTo>
                    <a:cubicBezTo>
                      <a:pt x="812800" y="668284"/>
                      <a:pt x="792079" y="718310"/>
                      <a:pt x="755194" y="755194"/>
                    </a:cubicBezTo>
                    <a:cubicBezTo>
                      <a:pt x="718310" y="792079"/>
                      <a:pt x="668284" y="812800"/>
                      <a:pt x="616122" y="812800"/>
                    </a:cubicBezTo>
                    <a:lnTo>
                      <a:pt x="196678" y="812800"/>
                    </a:lnTo>
                    <a:cubicBezTo>
                      <a:pt x="144516" y="812800"/>
                      <a:pt x="94490" y="792079"/>
                      <a:pt x="57606" y="755194"/>
                    </a:cubicBezTo>
                    <a:cubicBezTo>
                      <a:pt x="20721" y="718310"/>
                      <a:pt x="0" y="668284"/>
                      <a:pt x="0" y="616122"/>
                    </a:cubicBezTo>
                    <a:lnTo>
                      <a:pt x="0" y="196678"/>
                    </a:lnTo>
                    <a:cubicBezTo>
                      <a:pt x="0" y="144516"/>
                      <a:pt x="20721" y="94490"/>
                      <a:pt x="57606" y="57606"/>
                    </a:cubicBezTo>
                    <a:cubicBezTo>
                      <a:pt x="94490" y="20721"/>
                      <a:pt x="144516" y="0"/>
                      <a:pt x="196678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1" name="Google Shape;671;p22"/>
            <p:cNvSpPr txBox="1"/>
            <p:nvPr/>
          </p:nvSpPr>
          <p:spPr>
            <a:xfrm>
              <a:off x="866542" y="105766"/>
              <a:ext cx="617038" cy="1957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79" b="0" i="0" u="none" strike="noStrike" cap="none">
                  <a:solidFill>
                    <a:srgbClr val="FFFFFF"/>
                  </a:solidFill>
                  <a:latin typeface="Cuprum"/>
                  <a:ea typeface="Cuprum"/>
                  <a:cs typeface="Cuprum"/>
                  <a:sym typeface="Cuprum"/>
                </a:rPr>
                <a:t>3</a:t>
              </a:r>
              <a:endParaRPr/>
            </a:p>
          </p:txBody>
        </p:sp>
      </p:grpSp>
      <p:sp>
        <p:nvSpPr>
          <p:cNvPr id="672" name="Google Shape;672;p22"/>
          <p:cNvSpPr txBox="1"/>
          <p:nvPr/>
        </p:nvSpPr>
        <p:spPr>
          <a:xfrm>
            <a:off x="4217052" y="3278904"/>
            <a:ext cx="781222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smtClean="0">
                <a:solidFill>
                  <a:srgbClr val="FFFFFF"/>
                </a:solidFill>
                <a:latin typeface="Cuprum"/>
                <a:sym typeface="Cuprum"/>
              </a:rPr>
              <a:t>Naming rules</a:t>
            </a:r>
          </a:p>
        </p:txBody>
      </p:sp>
      <p:cxnSp>
        <p:nvCxnSpPr>
          <p:cNvPr id="674" name="Google Shape;674;p22"/>
          <p:cNvCxnSpPr/>
          <p:nvPr/>
        </p:nvCxnSpPr>
        <p:spPr>
          <a:xfrm rot="10800000">
            <a:off x="3661349" y="790322"/>
            <a:ext cx="10965303" cy="5859"/>
          </a:xfrm>
          <a:prstGeom prst="straightConnector1">
            <a:avLst/>
          </a:prstGeom>
          <a:noFill/>
          <a:ln w="5715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75" name="Google Shape;675;p22"/>
          <p:cNvGrpSpPr/>
          <p:nvPr/>
        </p:nvGrpSpPr>
        <p:grpSpPr>
          <a:xfrm rot="5400000">
            <a:off x="9102756" y="580346"/>
            <a:ext cx="351065" cy="351065"/>
            <a:chOff x="0" y="0"/>
            <a:chExt cx="812800" cy="812800"/>
          </a:xfrm>
        </p:grpSpPr>
        <p:sp>
          <p:nvSpPr>
            <p:cNvPr id="676" name="Google Shape;676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050" tIns="39050" rIns="39050" bIns="3905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8" name="Google Shape;678;p22"/>
          <p:cNvGrpSpPr/>
          <p:nvPr/>
        </p:nvGrpSpPr>
        <p:grpSpPr>
          <a:xfrm rot="5400000">
            <a:off x="3494579" y="589134"/>
            <a:ext cx="333489" cy="333489"/>
            <a:chOff x="0" y="0"/>
            <a:chExt cx="812800" cy="812800"/>
          </a:xfrm>
        </p:grpSpPr>
        <p:sp>
          <p:nvSpPr>
            <p:cNvPr id="679" name="Google Shape;679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050" tIns="39050" rIns="39050" bIns="3905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1" name="Google Shape;681;p22"/>
          <p:cNvGrpSpPr/>
          <p:nvPr/>
        </p:nvGrpSpPr>
        <p:grpSpPr>
          <a:xfrm rot="10800000">
            <a:off x="14459932" y="589134"/>
            <a:ext cx="333489" cy="333489"/>
            <a:chOff x="0" y="0"/>
            <a:chExt cx="812800" cy="812800"/>
          </a:xfrm>
        </p:grpSpPr>
        <p:sp>
          <p:nvSpPr>
            <p:cNvPr id="682" name="Google Shape;682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050" tIns="39050" rIns="39050" bIns="3905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4" name="Google Shape;684;p22"/>
          <p:cNvGrpSpPr/>
          <p:nvPr/>
        </p:nvGrpSpPr>
        <p:grpSpPr>
          <a:xfrm rot="10800000">
            <a:off x="11050601" y="2960092"/>
            <a:ext cx="6818662" cy="7015545"/>
            <a:chOff x="0" y="0"/>
            <a:chExt cx="9091550" cy="9354060"/>
          </a:xfrm>
        </p:grpSpPr>
        <p:cxnSp>
          <p:nvCxnSpPr>
            <p:cNvPr id="685" name="Google Shape;685;p22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762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86" name="Google Shape;686;p22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687" name="Google Shape;68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9" name="Google Shape;689;p22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762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90" name="Google Shape;690;p22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691" name="Google Shape;69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3" name="Google Shape;693;p22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694" name="Google Shape;69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6" name="Google Shape;696;p22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697" name="Google Shape;69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" name="Google Shape;699;p22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700" name="Google Shape;70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702" name="Google Shape;702;p22"/>
          <p:cNvPicPr preferRelativeResize="0"/>
          <p:nvPr/>
        </p:nvPicPr>
        <p:blipFill rotWithShape="1">
          <a:blip r:embed="rId4">
            <a:alphaModFix/>
          </a:blip>
          <a:srcRect l="3675" t="2843" r="3284" b="2994"/>
          <a:stretch/>
        </p:blipFill>
        <p:spPr>
          <a:xfrm>
            <a:off x="12448009" y="2809809"/>
            <a:ext cx="4480500" cy="46794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2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sp>
        <p:nvSpPr>
          <p:cNvPr id="806" name="Google Shape;806;p25"/>
          <p:cNvSpPr/>
          <p:nvPr/>
        </p:nvSpPr>
        <p:spPr>
          <a:xfrm>
            <a:off x="5952297" y="3888178"/>
            <a:ext cx="6383356" cy="4875288"/>
          </a:xfrm>
          <a:custGeom>
            <a:avLst/>
            <a:gdLst/>
            <a:ahLst/>
            <a:cxnLst/>
            <a:rect l="l" t="t" r="r" b="b"/>
            <a:pathLst>
              <a:path w="8511141" h="6500384" extrusionOk="0">
                <a:moveTo>
                  <a:pt x="0" y="0"/>
                </a:moveTo>
                <a:lnTo>
                  <a:pt x="8511141" y="0"/>
                </a:lnTo>
                <a:lnTo>
                  <a:pt x="8511141" y="6500384"/>
                </a:lnTo>
                <a:lnTo>
                  <a:pt x="0" y="6500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07" name="Google Shape;807;p25"/>
          <p:cNvSpPr txBox="1"/>
          <p:nvPr/>
        </p:nvSpPr>
        <p:spPr>
          <a:xfrm>
            <a:off x="390903" y="6588624"/>
            <a:ext cx="4361531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smtClean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For Boolean variables</a:t>
            </a:r>
            <a:endParaRPr sz="3200"/>
          </a:p>
        </p:txBody>
      </p:sp>
      <p:sp>
        <p:nvSpPr>
          <p:cNvPr id="808" name="Google Shape;808;p25"/>
          <p:cNvSpPr txBox="1"/>
          <p:nvPr/>
        </p:nvSpPr>
        <p:spPr>
          <a:xfrm>
            <a:off x="13535533" y="6588624"/>
            <a:ext cx="3976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smtClean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Prototype</a:t>
            </a:r>
            <a:endParaRPr/>
          </a:p>
        </p:txBody>
      </p:sp>
      <p:sp>
        <p:nvSpPr>
          <p:cNvPr id="809" name="Google Shape;809;p25"/>
          <p:cNvSpPr txBox="1"/>
          <p:nvPr/>
        </p:nvSpPr>
        <p:spPr>
          <a:xfrm>
            <a:off x="776234" y="4020050"/>
            <a:ext cx="397623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smtClean="0">
                <a:solidFill>
                  <a:srgbClr val="FFFFFF"/>
                </a:solidFill>
                <a:latin typeface="Ubuntu"/>
                <a:sym typeface="Ubuntu"/>
              </a:rPr>
              <a:t>Variables</a:t>
            </a:r>
            <a:endParaRPr/>
          </a:p>
        </p:txBody>
      </p:sp>
      <p:sp>
        <p:nvSpPr>
          <p:cNvPr id="810" name="Google Shape;810;p25"/>
          <p:cNvSpPr txBox="1"/>
          <p:nvPr/>
        </p:nvSpPr>
        <p:spPr>
          <a:xfrm>
            <a:off x="13535533" y="4020050"/>
            <a:ext cx="397623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smtClean="0">
                <a:solidFill>
                  <a:srgbClr val="FFFFFF"/>
                </a:solidFill>
                <a:latin typeface="Ubuntu"/>
                <a:sym typeface="Ubuntu"/>
              </a:rPr>
              <a:t>In classes</a:t>
            </a:r>
            <a:endParaRPr/>
          </a:p>
        </p:txBody>
      </p:sp>
      <p:sp>
        <p:nvSpPr>
          <p:cNvPr id="811" name="Google Shape;811;p25"/>
          <p:cNvSpPr txBox="1"/>
          <p:nvPr/>
        </p:nvSpPr>
        <p:spPr>
          <a:xfrm>
            <a:off x="975310" y="7146121"/>
            <a:ext cx="37773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 the word “is” before it. (e.g. </a:t>
            </a:r>
            <a:r>
              <a:rPr lang="en-US" sz="2400" i="1" smtClean="0">
                <a:solidFill>
                  <a:srgbClr val="FFFFFF"/>
                </a:solidFill>
              </a:rPr>
              <a:t>isVerified</a:t>
            </a:r>
            <a:r>
              <a:rPr lang="en-US" sz="2400" smtClean="0">
                <a:solidFill>
                  <a:srgbClr val="FFFFFF"/>
                </a:solidFill>
              </a:rPr>
              <a:t>)</a:t>
            </a:r>
            <a:endParaRPr/>
          </a:p>
        </p:txBody>
      </p:sp>
      <p:sp>
        <p:nvSpPr>
          <p:cNvPr id="812" name="Google Shape;812;p25"/>
          <p:cNvSpPr txBox="1"/>
          <p:nvPr/>
        </p:nvSpPr>
        <p:spPr>
          <a:xfrm>
            <a:off x="13535533" y="7146121"/>
            <a:ext cx="39762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rgbClr val="FFFFFF"/>
                </a:solidFill>
              </a:rPr>
              <a:t>The same with the corresponding variable in the class, but with the first letter capitalized, and no underline.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rgbClr val="FFFFFF"/>
                </a:solidFill>
              </a:rPr>
              <a:t>(e.g.</a:t>
            </a:r>
            <a:r>
              <a:rPr lang="en-US" sz="2400" i="1" smtClean="0">
                <a:solidFill>
                  <a:srgbClr val="FFFFFF"/>
                </a:solidFill>
              </a:rPr>
              <a:t> UserName</a:t>
            </a:r>
            <a:r>
              <a:rPr lang="en-US" sz="2400" smtClean="0">
                <a:solidFill>
                  <a:srgbClr val="FFFFFF"/>
                </a:solidFill>
              </a:rPr>
              <a:t>)</a:t>
            </a:r>
            <a:endParaRPr/>
          </a:p>
        </p:txBody>
      </p:sp>
      <p:sp>
        <p:nvSpPr>
          <p:cNvPr id="813" name="Google Shape;813;p25"/>
          <p:cNvSpPr txBox="1"/>
          <p:nvPr/>
        </p:nvSpPr>
        <p:spPr>
          <a:xfrm>
            <a:off x="1638351" y="4577550"/>
            <a:ext cx="31143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rgbClr val="FFFFFF"/>
                </a:solidFill>
              </a:rPr>
              <a:t>Short words, capitalize the starting letter of each word, or spacing with “_”.</a:t>
            </a:r>
            <a:endParaRPr/>
          </a:p>
        </p:txBody>
      </p:sp>
      <p:sp>
        <p:nvSpPr>
          <p:cNvPr id="814" name="Google Shape;814;p25"/>
          <p:cNvSpPr txBox="1"/>
          <p:nvPr/>
        </p:nvSpPr>
        <p:spPr>
          <a:xfrm>
            <a:off x="13535533" y="4577547"/>
            <a:ext cx="37773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rgbClr val="FFFFFF"/>
                </a:solidFill>
              </a:rPr>
              <a:t>Insert “_” at the start of its name. Do not capitalize the following letter. (e.g. </a:t>
            </a:r>
            <a:r>
              <a:rPr lang="en-US" sz="2400" i="1" smtClean="0">
                <a:solidFill>
                  <a:srgbClr val="FFFFFF"/>
                </a:solidFill>
              </a:rPr>
              <a:t>_userName</a:t>
            </a:r>
            <a:r>
              <a:rPr lang="en-US" sz="2400" smtClean="0">
                <a:solidFill>
                  <a:srgbClr val="FFFFFF"/>
                </a:solidFill>
              </a:rPr>
              <a:t>)</a:t>
            </a:r>
            <a:endParaRPr/>
          </a:p>
        </p:txBody>
      </p:sp>
      <p:sp>
        <p:nvSpPr>
          <p:cNvPr id="815" name="Google Shape;815;p25"/>
          <p:cNvSpPr txBox="1"/>
          <p:nvPr/>
        </p:nvSpPr>
        <p:spPr>
          <a:xfrm>
            <a:off x="2171684" y="1019175"/>
            <a:ext cx="1394463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smtClean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Variables</a:t>
            </a:r>
            <a:endParaRPr/>
          </a:p>
        </p:txBody>
      </p:sp>
      <p:sp>
        <p:nvSpPr>
          <p:cNvPr id="816" name="Google Shape;816;p25"/>
          <p:cNvSpPr txBox="1"/>
          <p:nvPr/>
        </p:nvSpPr>
        <p:spPr>
          <a:xfrm>
            <a:off x="2982803" y="2343150"/>
            <a:ext cx="12322393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smtClean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Prefer readability</a:t>
            </a:r>
            <a:endParaRPr/>
          </a:p>
        </p:txBody>
      </p:sp>
      <p:grpSp>
        <p:nvGrpSpPr>
          <p:cNvPr id="817" name="Google Shape;817;p25"/>
          <p:cNvGrpSpPr/>
          <p:nvPr/>
        </p:nvGrpSpPr>
        <p:grpSpPr>
          <a:xfrm>
            <a:off x="342062" y="354387"/>
            <a:ext cx="5500611" cy="5500610"/>
            <a:chOff x="0" y="0"/>
            <a:chExt cx="7334147" cy="7334146"/>
          </a:xfrm>
        </p:grpSpPr>
        <p:cxnSp>
          <p:nvCxnSpPr>
            <p:cNvPr id="818" name="Google Shape;818;p25"/>
            <p:cNvCxnSpPr/>
            <p:nvPr/>
          </p:nvCxnSpPr>
          <p:spPr>
            <a:xfrm>
              <a:off x="237949" y="468087"/>
              <a:ext cx="0" cy="6655451"/>
            </a:xfrm>
            <a:prstGeom prst="straightConnector1">
              <a:avLst/>
            </a:prstGeom>
            <a:noFill/>
            <a:ln w="3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9" name="Google Shape;819;p25"/>
            <p:cNvGrpSpPr/>
            <p:nvPr/>
          </p:nvGrpSpPr>
          <p:grpSpPr>
            <a:xfrm>
              <a:off x="0" y="0"/>
              <a:ext cx="468087" cy="468087"/>
              <a:chOff x="0" y="0"/>
              <a:chExt cx="812800" cy="812800"/>
            </a:xfrm>
          </p:grpSpPr>
          <p:sp>
            <p:nvSpPr>
              <p:cNvPr id="820" name="Google Shape;820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2" name="Google Shape;822;p25"/>
            <p:cNvGrpSpPr/>
            <p:nvPr/>
          </p:nvGrpSpPr>
          <p:grpSpPr>
            <a:xfrm>
              <a:off x="23435" y="6889494"/>
              <a:ext cx="444652" cy="444652"/>
              <a:chOff x="0" y="0"/>
              <a:chExt cx="812800" cy="812800"/>
            </a:xfrm>
          </p:grpSpPr>
          <p:sp>
            <p:nvSpPr>
              <p:cNvPr id="823" name="Google Shape;823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25" name="Google Shape;825;p25"/>
            <p:cNvCxnSpPr/>
            <p:nvPr/>
          </p:nvCxnSpPr>
          <p:spPr>
            <a:xfrm rot="10800000">
              <a:off x="210609" y="237949"/>
              <a:ext cx="6655451" cy="0"/>
            </a:xfrm>
            <a:prstGeom prst="straightConnector1">
              <a:avLst/>
            </a:prstGeom>
            <a:noFill/>
            <a:ln w="3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6" name="Google Shape;826;p25"/>
            <p:cNvGrpSpPr/>
            <p:nvPr/>
          </p:nvGrpSpPr>
          <p:grpSpPr>
            <a:xfrm rot="5400000">
              <a:off x="6866060" y="0"/>
              <a:ext cx="468087" cy="468087"/>
              <a:chOff x="0" y="0"/>
              <a:chExt cx="812800" cy="812800"/>
            </a:xfrm>
          </p:grpSpPr>
          <p:sp>
            <p:nvSpPr>
              <p:cNvPr id="827" name="Google Shape;82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25"/>
            <p:cNvGrpSpPr/>
            <p:nvPr/>
          </p:nvGrpSpPr>
          <p:grpSpPr>
            <a:xfrm rot="5400000">
              <a:off x="0" y="23435"/>
              <a:ext cx="444652" cy="444652"/>
              <a:chOff x="0" y="0"/>
              <a:chExt cx="812800" cy="812800"/>
            </a:xfrm>
          </p:grpSpPr>
          <p:sp>
            <p:nvSpPr>
              <p:cNvPr id="830" name="Google Shape;830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25"/>
            <p:cNvGrpSpPr/>
            <p:nvPr/>
          </p:nvGrpSpPr>
          <p:grpSpPr>
            <a:xfrm>
              <a:off x="2067147" y="0"/>
              <a:ext cx="444652" cy="444652"/>
              <a:chOff x="0" y="0"/>
              <a:chExt cx="812800" cy="812800"/>
            </a:xfrm>
          </p:grpSpPr>
          <p:sp>
            <p:nvSpPr>
              <p:cNvPr id="833" name="Google Shape;833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25"/>
            <p:cNvGrpSpPr/>
            <p:nvPr/>
          </p:nvGrpSpPr>
          <p:grpSpPr>
            <a:xfrm>
              <a:off x="23435" y="5565586"/>
              <a:ext cx="444652" cy="444652"/>
              <a:chOff x="0" y="0"/>
              <a:chExt cx="812800" cy="812800"/>
            </a:xfrm>
          </p:grpSpPr>
          <p:sp>
            <p:nvSpPr>
              <p:cNvPr id="836" name="Google Shape;836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8" name="Google Shape;838;p25"/>
          <p:cNvGrpSpPr/>
          <p:nvPr/>
        </p:nvGrpSpPr>
        <p:grpSpPr>
          <a:xfrm rot="10800000">
            <a:off x="12908586" y="4960570"/>
            <a:ext cx="5051221" cy="5051221"/>
            <a:chOff x="0" y="0"/>
            <a:chExt cx="6734962" cy="6734962"/>
          </a:xfrm>
        </p:grpSpPr>
        <p:cxnSp>
          <p:nvCxnSpPr>
            <p:cNvPr id="839" name="Google Shape;839;p25"/>
            <p:cNvCxnSpPr/>
            <p:nvPr/>
          </p:nvCxnSpPr>
          <p:spPr>
            <a:xfrm>
              <a:off x="218509" y="429845"/>
              <a:ext cx="0" cy="6111714"/>
            </a:xfrm>
            <a:prstGeom prst="straightConnector1">
              <a:avLst/>
            </a:prstGeom>
            <a:noFill/>
            <a:ln w="358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0" name="Google Shape;840;p25"/>
            <p:cNvGrpSpPr/>
            <p:nvPr/>
          </p:nvGrpSpPr>
          <p:grpSpPr>
            <a:xfrm>
              <a:off x="0" y="0"/>
              <a:ext cx="429845" cy="429845"/>
              <a:chOff x="0" y="0"/>
              <a:chExt cx="812800" cy="812800"/>
            </a:xfrm>
          </p:grpSpPr>
          <p:sp>
            <p:nvSpPr>
              <p:cNvPr id="841" name="Google Shape;841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3" name="Google Shape;843;p25"/>
            <p:cNvGrpSpPr/>
            <p:nvPr/>
          </p:nvGrpSpPr>
          <p:grpSpPr>
            <a:xfrm>
              <a:off x="21520" y="6326637"/>
              <a:ext cx="408325" cy="408325"/>
              <a:chOff x="0" y="0"/>
              <a:chExt cx="812800" cy="812800"/>
            </a:xfrm>
          </p:grpSpPr>
          <p:sp>
            <p:nvSpPr>
              <p:cNvPr id="844" name="Google Shape;844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46" name="Google Shape;846;p25"/>
            <p:cNvCxnSpPr/>
            <p:nvPr/>
          </p:nvCxnSpPr>
          <p:spPr>
            <a:xfrm rot="10800000">
              <a:off x="193402" y="218509"/>
              <a:ext cx="6111714" cy="0"/>
            </a:xfrm>
            <a:prstGeom prst="straightConnector1">
              <a:avLst/>
            </a:prstGeom>
            <a:noFill/>
            <a:ln w="53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7" name="Google Shape;847;p25"/>
            <p:cNvGrpSpPr/>
            <p:nvPr/>
          </p:nvGrpSpPr>
          <p:grpSpPr>
            <a:xfrm rot="5400000">
              <a:off x="6305117" y="0"/>
              <a:ext cx="429845" cy="429845"/>
              <a:chOff x="0" y="0"/>
              <a:chExt cx="812800" cy="812800"/>
            </a:xfrm>
          </p:grpSpPr>
          <p:sp>
            <p:nvSpPr>
              <p:cNvPr id="848" name="Google Shape;848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0" name="Google Shape;850;p25"/>
            <p:cNvGrpSpPr/>
            <p:nvPr/>
          </p:nvGrpSpPr>
          <p:grpSpPr>
            <a:xfrm rot="5400000">
              <a:off x="0" y="21520"/>
              <a:ext cx="408325" cy="408325"/>
              <a:chOff x="0" y="0"/>
              <a:chExt cx="812800" cy="812800"/>
            </a:xfrm>
          </p:grpSpPr>
          <p:sp>
            <p:nvSpPr>
              <p:cNvPr id="851" name="Google Shape;851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3" name="Google Shape;853;p25"/>
            <p:cNvGrpSpPr/>
            <p:nvPr/>
          </p:nvGrpSpPr>
          <p:grpSpPr>
            <a:xfrm>
              <a:off x="1898266" y="0"/>
              <a:ext cx="408325" cy="408325"/>
              <a:chOff x="0" y="0"/>
              <a:chExt cx="812800" cy="812800"/>
            </a:xfrm>
          </p:grpSpPr>
          <p:sp>
            <p:nvSpPr>
              <p:cNvPr id="854" name="Google Shape;854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6" name="Google Shape;856;p25"/>
            <p:cNvGrpSpPr/>
            <p:nvPr/>
          </p:nvGrpSpPr>
          <p:grpSpPr>
            <a:xfrm>
              <a:off x="21520" y="5110889"/>
              <a:ext cx="408325" cy="408325"/>
              <a:chOff x="0" y="0"/>
              <a:chExt cx="812800" cy="812800"/>
            </a:xfrm>
          </p:grpSpPr>
          <p:sp>
            <p:nvSpPr>
              <p:cNvPr id="857" name="Google Shape;85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859" name="Google Shape;859;p25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849" y="4020050"/>
            <a:ext cx="6095289" cy="3254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6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/>
      <p:bldP spid="809" grpId="0"/>
      <p:bldP spid="810" grpId="0"/>
      <p:bldP spid="811" grpId="0"/>
      <p:bldP spid="812" grpId="0"/>
      <p:bldP spid="813" grpId="0"/>
      <p:bldP spid="8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cxnSp>
        <p:nvCxnSpPr>
          <p:cNvPr id="310" name="Google Shape;310;p14"/>
          <p:cNvCxnSpPr/>
          <p:nvPr/>
        </p:nvCxnSpPr>
        <p:spPr>
          <a:xfrm>
            <a:off x="801990" y="9209608"/>
            <a:ext cx="3253638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1" name="Google Shape;311;p14"/>
          <p:cNvGrpSpPr/>
          <p:nvPr/>
        </p:nvGrpSpPr>
        <p:grpSpPr>
          <a:xfrm rot="-5400000">
            <a:off x="690214" y="2954549"/>
            <a:ext cx="337852" cy="337852"/>
            <a:chOff x="0" y="0"/>
            <a:chExt cx="812800" cy="812800"/>
          </a:xfrm>
        </p:grpSpPr>
        <p:sp>
          <p:nvSpPr>
            <p:cNvPr id="312" name="Google Shape;312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14"/>
          <p:cNvGrpSpPr/>
          <p:nvPr/>
        </p:nvGrpSpPr>
        <p:grpSpPr>
          <a:xfrm rot="-5400000">
            <a:off x="690214" y="8983531"/>
            <a:ext cx="337852" cy="337852"/>
            <a:chOff x="0" y="0"/>
            <a:chExt cx="812800" cy="812800"/>
          </a:xfrm>
        </p:grpSpPr>
        <p:sp>
          <p:nvSpPr>
            <p:cNvPr id="315" name="Google Shape;315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17" name="Google Shape;317;p14"/>
          <p:cNvCxnSpPr/>
          <p:nvPr/>
        </p:nvCxnSpPr>
        <p:spPr>
          <a:xfrm>
            <a:off x="859140" y="2954549"/>
            <a:ext cx="0" cy="6111636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14"/>
          <p:cNvSpPr txBox="1"/>
          <p:nvPr/>
        </p:nvSpPr>
        <p:spPr>
          <a:xfrm>
            <a:off x="1196991" y="723331"/>
            <a:ext cx="9052477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 smtClean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Functions: Prefer usage description</a:t>
            </a:r>
            <a:endParaRPr sz="6600"/>
          </a:p>
        </p:txBody>
      </p:sp>
      <p:sp>
        <p:nvSpPr>
          <p:cNvPr id="319" name="Google Shape;319;p14"/>
          <p:cNvSpPr txBox="1"/>
          <p:nvPr/>
        </p:nvSpPr>
        <p:spPr>
          <a:xfrm>
            <a:off x="1179552" y="4714571"/>
            <a:ext cx="8749208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500" smtClean="0">
                <a:solidFill>
                  <a:schemeClr val="bg1"/>
                </a:solidFill>
                <a:latin typeface="Ubuntu"/>
                <a:sym typeface="Ubuntu"/>
              </a:rPr>
              <a:t>A function name should describe its general functionality in its name.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3500">
              <a:solidFill>
                <a:schemeClr val="bg1"/>
              </a:solidFill>
              <a:latin typeface="Ubuntu"/>
              <a:sym typeface="Ubuntu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500" smtClean="0">
                <a:solidFill>
                  <a:schemeClr val="bg1"/>
                </a:solidFill>
                <a:latin typeface="Ubuntu"/>
                <a:sym typeface="Ubuntu"/>
              </a:rPr>
              <a:t>Example: Add(int a, int b)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320" name="Google Shape;320;p14"/>
          <p:cNvGrpSpPr/>
          <p:nvPr/>
        </p:nvGrpSpPr>
        <p:grpSpPr>
          <a:xfrm rot="-5400000">
            <a:off x="4055628" y="9021631"/>
            <a:ext cx="337852" cy="337852"/>
            <a:chOff x="0" y="0"/>
            <a:chExt cx="812800" cy="812800"/>
          </a:xfrm>
        </p:grpSpPr>
        <p:sp>
          <p:nvSpPr>
            <p:cNvPr id="321" name="Google Shape;321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3" name="Google Shape;323;p1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044" y="3214900"/>
            <a:ext cx="6636672" cy="3497266"/>
          </a:xfrm>
          <a:prstGeom prst="roundRect">
            <a:avLst>
              <a:gd name="adj" fmla="val 10207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8116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IT Software Pitch Deck">
  <a:themeElements>
    <a:clrScheme name="Office">
      <a:dk1>
        <a:srgbClr val="083572"/>
      </a:dk1>
      <a:lt1>
        <a:srgbClr val="FFFFFF"/>
      </a:lt1>
      <a:dk2>
        <a:srgbClr val="004AAD"/>
      </a:dk2>
      <a:lt2>
        <a:srgbClr val="5271FF"/>
      </a:lt2>
      <a:accent1>
        <a:srgbClr val="083572"/>
      </a:accent1>
      <a:accent2>
        <a:srgbClr val="888888"/>
      </a:accent2>
      <a:accent3>
        <a:srgbClr val="083572"/>
      </a:accent3>
      <a:accent4>
        <a:srgbClr val="5271FF"/>
      </a:accent4>
      <a:accent5>
        <a:srgbClr val="FFFFFF"/>
      </a:accent5>
      <a:accent6>
        <a:srgbClr val="083572"/>
      </a:accent6>
      <a:hlink>
        <a:srgbClr val="004AA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274</Words>
  <Application>Microsoft Office PowerPoint</Application>
  <PresentationFormat>Custom</PresentationFormat>
  <Paragraphs>35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Podkova</vt:lpstr>
      <vt:lpstr>Cuprum</vt:lpstr>
      <vt:lpstr>Ubuntu</vt:lpstr>
      <vt:lpstr> IT Software Pitch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Admin</cp:lastModifiedBy>
  <cp:revision>17</cp:revision>
  <dcterms:modified xsi:type="dcterms:W3CDTF">2024-04-23T04:51:47Z</dcterms:modified>
</cp:coreProperties>
</file>